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0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03840-3141-B3CE-AB68-4F8C7D69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CF8A7-8AF1-C1D8-243D-F9475607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E948-8029-D5A0-1263-0C1265E4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5482"/>
            <a:ext cx="5253318" cy="5740681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Nabrojite pet elemenata koja su ključna za sigurnost spasitelja i mjesta događaja?(slajd 3)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Navesti elemente procijene stanja?(slajd 4)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Kada se započinje s reanimacijom?(slajd 5)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Do  kada se pruža prva pomoć?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Što se ne smije raditi nikako?(slajd 7)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0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0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1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1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2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2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_slide_2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Nikola</dc:creator>
  <cp:keywords/>
  <dc:description>generated using python-pptx</dc:description>
  <cp:lastModifiedBy>Nikola</cp:lastModifiedBy>
  <cp:revision>3</cp:revision>
  <dcterms:created xsi:type="dcterms:W3CDTF">2013-01-27T09:14:16Z</dcterms:created>
  <dcterms:modified xsi:type="dcterms:W3CDTF">2026-05-24T16:13:53Z</dcterms:modified>
  <cp:category/>
</cp:coreProperties>
</file>