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2" r:id="rId2"/>
  </p:sldMasterIdLst>
  <p:notesMasterIdLst>
    <p:notesMasterId r:id="rId36"/>
  </p:notesMasterIdLst>
  <p:sldIdLst>
    <p:sldId id="347" r:id="rId3"/>
    <p:sldId id="263" r:id="rId4"/>
    <p:sldId id="348" r:id="rId5"/>
    <p:sldId id="358" r:id="rId6"/>
    <p:sldId id="359" r:id="rId7"/>
    <p:sldId id="349" r:id="rId8"/>
    <p:sldId id="350" r:id="rId9"/>
    <p:sldId id="356" r:id="rId10"/>
    <p:sldId id="357" r:id="rId11"/>
    <p:sldId id="351" r:id="rId12"/>
    <p:sldId id="352" r:id="rId13"/>
    <p:sldId id="353" r:id="rId14"/>
    <p:sldId id="354" r:id="rId15"/>
    <p:sldId id="355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105" d="100"/>
          <a:sy n="105" d="100"/>
        </p:scale>
        <p:origin x="19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D6525-17E5-4590-974B-2DEF2DAD41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B7878B6-5ACD-4915-9C61-B271DFE05544}">
      <dgm:prSet phldrT="[Tekst]" phldr="0" custT="1"/>
      <dgm:spPr/>
      <dgm:t>
        <a:bodyPr/>
        <a:lstStyle/>
        <a:p>
          <a:r>
            <a:rPr lang="hr-HR" sz="2400" dirty="0">
              <a:latin typeface="Arial" panose="020B0604020202020204" pitchFamily="34" charset="0"/>
              <a:cs typeface="Arial" panose="020B0604020202020204" pitchFamily="34" charset="0"/>
            </a:rPr>
            <a:t>TVARI</a:t>
          </a:r>
        </a:p>
      </dgm:t>
    </dgm:pt>
    <dgm:pt modelId="{A0E6010C-B7C0-42EB-AC18-C7A75C1DC6C7}" type="parTrans" cxnId="{97D41C25-DD67-4C58-A268-BE883DB17EDF}">
      <dgm:prSet/>
      <dgm:spPr/>
      <dgm:t>
        <a:bodyPr/>
        <a:lstStyle/>
        <a:p>
          <a:endParaRPr lang="hr-HR"/>
        </a:p>
      </dgm:t>
    </dgm:pt>
    <dgm:pt modelId="{85F318A5-8B86-40F7-A5AC-8325DD745D15}" type="sibTrans" cxnId="{97D41C25-DD67-4C58-A268-BE883DB17EDF}">
      <dgm:prSet/>
      <dgm:spPr/>
      <dgm:t>
        <a:bodyPr/>
        <a:lstStyle/>
        <a:p>
          <a:endParaRPr lang="hr-HR"/>
        </a:p>
      </dgm:t>
    </dgm:pt>
    <dgm:pt modelId="{5DFD3086-2C8E-41D8-BD29-45622B336210}">
      <dgm:prSet phldrT="[Tekst]"/>
      <dgm:spPr/>
      <dgm:t>
        <a:bodyPr/>
        <a:lstStyle/>
        <a:p>
          <a:r>
            <a:rPr lang="hr-HR" dirty="0"/>
            <a:t>NEGORIVE</a:t>
          </a:r>
        </a:p>
      </dgm:t>
    </dgm:pt>
    <dgm:pt modelId="{101F90CD-C51A-4D5D-AB5B-256037AC1F1D}" type="parTrans" cxnId="{3343E52C-272B-4AEF-A9F7-2B26267C4C17}">
      <dgm:prSet/>
      <dgm:spPr/>
      <dgm:t>
        <a:bodyPr/>
        <a:lstStyle/>
        <a:p>
          <a:endParaRPr lang="hr-HR"/>
        </a:p>
      </dgm:t>
    </dgm:pt>
    <dgm:pt modelId="{143A44B7-679A-46A0-A3C1-FD169700F1BE}" type="sibTrans" cxnId="{3343E52C-272B-4AEF-A9F7-2B26267C4C17}">
      <dgm:prSet/>
      <dgm:spPr/>
      <dgm:t>
        <a:bodyPr/>
        <a:lstStyle/>
        <a:p>
          <a:endParaRPr lang="hr-HR"/>
        </a:p>
      </dgm:t>
    </dgm:pt>
    <dgm:pt modelId="{67FF4412-D263-444E-B8D9-02FFD63F01EF}">
      <dgm:prSet phldrT="[Tekst]" phldr="0"/>
      <dgm:spPr/>
      <dgm:t>
        <a:bodyPr/>
        <a:lstStyle/>
        <a:p>
          <a:r>
            <a:rPr lang="hr-HR" dirty="0"/>
            <a:t>GORIVE</a:t>
          </a:r>
        </a:p>
      </dgm:t>
    </dgm:pt>
    <dgm:pt modelId="{4189DAA1-0B42-419D-B5A9-DFE5A76A0F31}" type="parTrans" cxnId="{F12ADA7A-2858-40F3-8FB7-38CE4C5E99F7}">
      <dgm:prSet/>
      <dgm:spPr/>
      <dgm:t>
        <a:bodyPr/>
        <a:lstStyle/>
        <a:p>
          <a:endParaRPr lang="hr-HR"/>
        </a:p>
      </dgm:t>
    </dgm:pt>
    <dgm:pt modelId="{725D40BD-4032-4CDF-8050-FB6E6B90BAF1}" type="sibTrans" cxnId="{F12ADA7A-2858-40F3-8FB7-38CE4C5E99F7}">
      <dgm:prSet/>
      <dgm:spPr/>
      <dgm:t>
        <a:bodyPr/>
        <a:lstStyle/>
        <a:p>
          <a:endParaRPr lang="hr-HR"/>
        </a:p>
      </dgm:t>
    </dgm:pt>
    <dgm:pt modelId="{2CE651BA-CD75-44AA-8CD5-9313A4D83534}">
      <dgm:prSet/>
      <dgm:spPr/>
      <dgm:t>
        <a:bodyPr/>
        <a:lstStyle/>
        <a:p>
          <a:r>
            <a:rPr lang="hr-HR" dirty="0"/>
            <a:t>TEŠKO GORIVE</a:t>
          </a:r>
        </a:p>
        <a:p>
          <a:r>
            <a:rPr lang="hr-HR" dirty="0"/>
            <a:t>(815,6°C/5 min)</a:t>
          </a:r>
        </a:p>
      </dgm:t>
    </dgm:pt>
    <dgm:pt modelId="{728FF6E2-B399-4C49-9DC7-4DB80DD97E10}" type="parTrans" cxnId="{96E40A1D-0691-4FA6-BCCA-68349BCD455E}">
      <dgm:prSet/>
      <dgm:spPr/>
      <dgm:t>
        <a:bodyPr/>
        <a:lstStyle/>
        <a:p>
          <a:endParaRPr lang="hr-HR"/>
        </a:p>
      </dgm:t>
    </dgm:pt>
    <dgm:pt modelId="{AFD4BB0A-4E19-43FB-A13D-65495C2C0394}" type="sibTrans" cxnId="{96E40A1D-0691-4FA6-BCCA-68349BCD455E}">
      <dgm:prSet/>
      <dgm:spPr/>
      <dgm:t>
        <a:bodyPr/>
        <a:lstStyle/>
        <a:p>
          <a:endParaRPr lang="hr-HR"/>
        </a:p>
      </dgm:t>
    </dgm:pt>
    <dgm:pt modelId="{8146B016-5663-41EB-B8AE-EC9AB6AAED36}">
      <dgm:prSet/>
      <dgm:spPr/>
      <dgm:t>
        <a:bodyPr/>
        <a:lstStyle/>
        <a:p>
          <a:r>
            <a:rPr lang="hr-HR" dirty="0"/>
            <a:t>LAKO GORIVE</a:t>
          </a:r>
        </a:p>
      </dgm:t>
    </dgm:pt>
    <dgm:pt modelId="{4BCCC28D-B014-41F2-8F15-D07CB991DEAE}" type="parTrans" cxnId="{F4BCDBB4-CFBE-4307-9129-5C40F841D411}">
      <dgm:prSet/>
      <dgm:spPr/>
      <dgm:t>
        <a:bodyPr/>
        <a:lstStyle/>
        <a:p>
          <a:endParaRPr lang="hr-HR"/>
        </a:p>
      </dgm:t>
    </dgm:pt>
    <dgm:pt modelId="{9D017455-5C81-4670-8F67-94A121C688DE}" type="sibTrans" cxnId="{F4BCDBB4-CFBE-4307-9129-5C40F841D411}">
      <dgm:prSet/>
      <dgm:spPr/>
      <dgm:t>
        <a:bodyPr/>
        <a:lstStyle/>
        <a:p>
          <a:endParaRPr lang="hr-HR"/>
        </a:p>
      </dgm:t>
    </dgm:pt>
    <dgm:pt modelId="{B26F94D6-1401-459E-AA4B-54AA95E48E05}" type="pres">
      <dgm:prSet presAssocID="{B5BD6525-17E5-4590-974B-2DEF2DAD41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FE70D5-16A3-458E-9CF3-7CC4AEAB3BA7}" type="pres">
      <dgm:prSet presAssocID="{1B7878B6-5ACD-4915-9C61-B271DFE05544}" presName="hierRoot1" presStyleCnt="0">
        <dgm:presLayoutVars>
          <dgm:hierBranch val="init"/>
        </dgm:presLayoutVars>
      </dgm:prSet>
      <dgm:spPr/>
    </dgm:pt>
    <dgm:pt modelId="{A833DFD1-27DB-4A14-9E23-6E702ED34716}" type="pres">
      <dgm:prSet presAssocID="{1B7878B6-5ACD-4915-9C61-B271DFE05544}" presName="rootComposite1" presStyleCnt="0"/>
      <dgm:spPr/>
    </dgm:pt>
    <dgm:pt modelId="{20C783DA-E07E-4DAE-A8D2-57C6666C50CC}" type="pres">
      <dgm:prSet presAssocID="{1B7878B6-5ACD-4915-9C61-B271DFE05544}" presName="rootText1" presStyleLbl="node0" presStyleIdx="0" presStyleCnt="1" custLinFactNeighborX="-3201" custLinFactNeighborY="-206">
        <dgm:presLayoutVars>
          <dgm:chPref val="3"/>
        </dgm:presLayoutVars>
      </dgm:prSet>
      <dgm:spPr/>
    </dgm:pt>
    <dgm:pt modelId="{96A61300-6A92-4C5E-BF01-C38BBEFB397D}" type="pres">
      <dgm:prSet presAssocID="{1B7878B6-5ACD-4915-9C61-B271DFE05544}" presName="rootConnector1" presStyleLbl="node1" presStyleIdx="0" presStyleCnt="0"/>
      <dgm:spPr/>
    </dgm:pt>
    <dgm:pt modelId="{7D008368-9FBF-4DC1-9B38-6A04192092C5}" type="pres">
      <dgm:prSet presAssocID="{1B7878B6-5ACD-4915-9C61-B271DFE05544}" presName="hierChild2" presStyleCnt="0"/>
      <dgm:spPr/>
    </dgm:pt>
    <dgm:pt modelId="{90F90EAA-A07F-4EC0-9A3D-BCF48B2907E4}" type="pres">
      <dgm:prSet presAssocID="{4189DAA1-0B42-419D-B5A9-DFE5A76A0F31}" presName="Name37" presStyleLbl="parChTrans1D2" presStyleIdx="0" presStyleCnt="2"/>
      <dgm:spPr/>
    </dgm:pt>
    <dgm:pt modelId="{B9CFAC95-00D2-4B4F-A23E-CCDD25AF55F9}" type="pres">
      <dgm:prSet presAssocID="{67FF4412-D263-444E-B8D9-02FFD63F01EF}" presName="hierRoot2" presStyleCnt="0">
        <dgm:presLayoutVars>
          <dgm:hierBranch val="init"/>
        </dgm:presLayoutVars>
      </dgm:prSet>
      <dgm:spPr/>
    </dgm:pt>
    <dgm:pt modelId="{4F94B58D-1CA2-45CF-9D8A-7E0B7E60ECD3}" type="pres">
      <dgm:prSet presAssocID="{67FF4412-D263-444E-B8D9-02FFD63F01EF}" presName="rootComposite" presStyleCnt="0"/>
      <dgm:spPr/>
    </dgm:pt>
    <dgm:pt modelId="{B0CCC2BC-7C89-4161-AF1A-274E25C9B34F}" type="pres">
      <dgm:prSet presAssocID="{67FF4412-D263-444E-B8D9-02FFD63F01EF}" presName="rootText" presStyleLbl="node2" presStyleIdx="0" presStyleCnt="2" custScaleX="114430">
        <dgm:presLayoutVars>
          <dgm:chPref val="3"/>
        </dgm:presLayoutVars>
      </dgm:prSet>
      <dgm:spPr/>
    </dgm:pt>
    <dgm:pt modelId="{2002DB61-4ED7-478B-8AA2-0C8DDBADBCC4}" type="pres">
      <dgm:prSet presAssocID="{67FF4412-D263-444E-B8D9-02FFD63F01EF}" presName="rootConnector" presStyleLbl="node2" presStyleIdx="0" presStyleCnt="2"/>
      <dgm:spPr/>
    </dgm:pt>
    <dgm:pt modelId="{BE36520C-7678-414E-84C0-84AE2F476C5F}" type="pres">
      <dgm:prSet presAssocID="{67FF4412-D263-444E-B8D9-02FFD63F01EF}" presName="hierChild4" presStyleCnt="0"/>
      <dgm:spPr/>
    </dgm:pt>
    <dgm:pt modelId="{041B9B59-9B06-4EFF-9DE5-872BF283FF62}" type="pres">
      <dgm:prSet presAssocID="{728FF6E2-B399-4C49-9DC7-4DB80DD97E10}" presName="Name37" presStyleLbl="parChTrans1D3" presStyleIdx="0" presStyleCnt="2"/>
      <dgm:spPr/>
    </dgm:pt>
    <dgm:pt modelId="{E4F56758-B9A6-405F-BB80-14C599E2B25F}" type="pres">
      <dgm:prSet presAssocID="{2CE651BA-CD75-44AA-8CD5-9313A4D83534}" presName="hierRoot2" presStyleCnt="0">
        <dgm:presLayoutVars>
          <dgm:hierBranch val="init"/>
        </dgm:presLayoutVars>
      </dgm:prSet>
      <dgm:spPr/>
    </dgm:pt>
    <dgm:pt modelId="{C542156C-C625-405D-ADF3-A55FD741602E}" type="pres">
      <dgm:prSet presAssocID="{2CE651BA-CD75-44AA-8CD5-9313A4D83534}" presName="rootComposite" presStyleCnt="0"/>
      <dgm:spPr/>
    </dgm:pt>
    <dgm:pt modelId="{DA8FC742-2C2B-49D7-8034-3796D4A2CF55}" type="pres">
      <dgm:prSet presAssocID="{2CE651BA-CD75-44AA-8CD5-9313A4D83534}" presName="rootText" presStyleLbl="node3" presStyleIdx="0" presStyleCnt="2" custScaleY="170412" custLinFactNeighborX="-5405" custLinFactNeighborY="5558">
        <dgm:presLayoutVars>
          <dgm:chPref val="3"/>
        </dgm:presLayoutVars>
      </dgm:prSet>
      <dgm:spPr/>
    </dgm:pt>
    <dgm:pt modelId="{21C7B269-C56E-4A2D-8C2A-0D5604A99B47}" type="pres">
      <dgm:prSet presAssocID="{2CE651BA-CD75-44AA-8CD5-9313A4D83534}" presName="rootConnector" presStyleLbl="node3" presStyleIdx="0" presStyleCnt="2"/>
      <dgm:spPr/>
    </dgm:pt>
    <dgm:pt modelId="{94D4206E-9688-49A4-9713-EAF60D80B31A}" type="pres">
      <dgm:prSet presAssocID="{2CE651BA-CD75-44AA-8CD5-9313A4D83534}" presName="hierChild4" presStyleCnt="0"/>
      <dgm:spPr/>
    </dgm:pt>
    <dgm:pt modelId="{03CEB4E2-6C37-4991-8D54-99ACE82AE083}" type="pres">
      <dgm:prSet presAssocID="{2CE651BA-CD75-44AA-8CD5-9313A4D83534}" presName="hierChild5" presStyleCnt="0"/>
      <dgm:spPr/>
    </dgm:pt>
    <dgm:pt modelId="{0DE62958-9F2D-476F-B0B7-FF90C26F43D5}" type="pres">
      <dgm:prSet presAssocID="{4BCCC28D-B014-41F2-8F15-D07CB991DEAE}" presName="Name37" presStyleLbl="parChTrans1D3" presStyleIdx="1" presStyleCnt="2"/>
      <dgm:spPr/>
    </dgm:pt>
    <dgm:pt modelId="{81EC476C-045C-42AC-AF96-AA29ED8C6314}" type="pres">
      <dgm:prSet presAssocID="{8146B016-5663-41EB-B8AE-EC9AB6AAED36}" presName="hierRoot2" presStyleCnt="0">
        <dgm:presLayoutVars>
          <dgm:hierBranch/>
        </dgm:presLayoutVars>
      </dgm:prSet>
      <dgm:spPr/>
    </dgm:pt>
    <dgm:pt modelId="{7C0F7712-BFBE-4EB7-A3A6-FA1180213FA4}" type="pres">
      <dgm:prSet presAssocID="{8146B016-5663-41EB-B8AE-EC9AB6AAED36}" presName="rootComposite" presStyleCnt="0"/>
      <dgm:spPr/>
    </dgm:pt>
    <dgm:pt modelId="{75DDA9C0-0687-450F-8DF0-877188E864D4}" type="pres">
      <dgm:prSet presAssocID="{8146B016-5663-41EB-B8AE-EC9AB6AAED36}" presName="rootText" presStyleLbl="node3" presStyleIdx="1" presStyleCnt="2" custLinFactX="-27528" custLinFactY="-36442" custLinFactNeighborX="-100000" custLinFactNeighborY="-100000">
        <dgm:presLayoutVars>
          <dgm:chPref val="3"/>
        </dgm:presLayoutVars>
      </dgm:prSet>
      <dgm:spPr/>
    </dgm:pt>
    <dgm:pt modelId="{3BFC6BF1-A637-4B38-A873-115D247FB571}" type="pres">
      <dgm:prSet presAssocID="{8146B016-5663-41EB-B8AE-EC9AB6AAED36}" presName="rootConnector" presStyleLbl="node3" presStyleIdx="1" presStyleCnt="2"/>
      <dgm:spPr/>
    </dgm:pt>
    <dgm:pt modelId="{9D867AF7-247D-4984-B020-204D09606633}" type="pres">
      <dgm:prSet presAssocID="{8146B016-5663-41EB-B8AE-EC9AB6AAED36}" presName="hierChild4" presStyleCnt="0"/>
      <dgm:spPr/>
    </dgm:pt>
    <dgm:pt modelId="{9AC19843-5AFF-4698-91A2-8821A815067C}" type="pres">
      <dgm:prSet presAssocID="{8146B016-5663-41EB-B8AE-EC9AB6AAED36}" presName="hierChild5" presStyleCnt="0"/>
      <dgm:spPr/>
    </dgm:pt>
    <dgm:pt modelId="{87DAACA3-E6ED-4EE9-BEDE-C3050F278B60}" type="pres">
      <dgm:prSet presAssocID="{67FF4412-D263-444E-B8D9-02FFD63F01EF}" presName="hierChild5" presStyleCnt="0"/>
      <dgm:spPr/>
    </dgm:pt>
    <dgm:pt modelId="{0CD3C6C7-97A5-4F90-8F68-FB080B72530E}" type="pres">
      <dgm:prSet presAssocID="{101F90CD-C51A-4D5D-AB5B-256037AC1F1D}" presName="Name37" presStyleLbl="parChTrans1D2" presStyleIdx="1" presStyleCnt="2"/>
      <dgm:spPr/>
    </dgm:pt>
    <dgm:pt modelId="{F93E63BE-13DC-467B-996A-79E2868D49E0}" type="pres">
      <dgm:prSet presAssocID="{5DFD3086-2C8E-41D8-BD29-45622B336210}" presName="hierRoot2" presStyleCnt="0">
        <dgm:presLayoutVars>
          <dgm:hierBranch val="init"/>
        </dgm:presLayoutVars>
      </dgm:prSet>
      <dgm:spPr/>
    </dgm:pt>
    <dgm:pt modelId="{F6936CC0-23CD-4A0F-9352-C9139DC67713}" type="pres">
      <dgm:prSet presAssocID="{5DFD3086-2C8E-41D8-BD29-45622B336210}" presName="rootComposite" presStyleCnt="0"/>
      <dgm:spPr/>
    </dgm:pt>
    <dgm:pt modelId="{B67291B5-9C04-472D-BC09-3F960ED9FCBE}" type="pres">
      <dgm:prSet presAssocID="{5DFD3086-2C8E-41D8-BD29-45622B336210}" presName="rootText" presStyleLbl="node2" presStyleIdx="1" presStyleCnt="2" custScaleX="110975">
        <dgm:presLayoutVars>
          <dgm:chPref val="3"/>
        </dgm:presLayoutVars>
      </dgm:prSet>
      <dgm:spPr/>
    </dgm:pt>
    <dgm:pt modelId="{420FCF93-6B7F-4D97-8D46-21DD280029B0}" type="pres">
      <dgm:prSet presAssocID="{5DFD3086-2C8E-41D8-BD29-45622B336210}" presName="rootConnector" presStyleLbl="node2" presStyleIdx="1" presStyleCnt="2"/>
      <dgm:spPr/>
    </dgm:pt>
    <dgm:pt modelId="{5349AC12-E709-4C2D-BF36-1D17A9A1A68E}" type="pres">
      <dgm:prSet presAssocID="{5DFD3086-2C8E-41D8-BD29-45622B336210}" presName="hierChild4" presStyleCnt="0"/>
      <dgm:spPr/>
    </dgm:pt>
    <dgm:pt modelId="{A690505B-7050-4ACC-8645-D9A6B9833B2D}" type="pres">
      <dgm:prSet presAssocID="{5DFD3086-2C8E-41D8-BD29-45622B336210}" presName="hierChild5" presStyleCnt="0"/>
      <dgm:spPr/>
    </dgm:pt>
    <dgm:pt modelId="{6AF8A301-F68B-4448-A5F5-36DF7CD4BC36}" type="pres">
      <dgm:prSet presAssocID="{1B7878B6-5ACD-4915-9C61-B271DFE05544}" presName="hierChild3" presStyleCnt="0"/>
      <dgm:spPr/>
    </dgm:pt>
  </dgm:ptLst>
  <dgm:cxnLst>
    <dgm:cxn modelId="{555ABF00-3306-45EB-844F-55EB17426FE0}" type="presOf" srcId="{4189DAA1-0B42-419D-B5A9-DFE5A76A0F31}" destId="{90F90EAA-A07F-4EC0-9A3D-BCF48B2907E4}" srcOrd="0" destOrd="0" presId="urn:microsoft.com/office/officeart/2005/8/layout/orgChart1"/>
    <dgm:cxn modelId="{CE108112-D69C-40E2-A261-98D4B860D1FE}" type="presOf" srcId="{8146B016-5663-41EB-B8AE-EC9AB6AAED36}" destId="{3BFC6BF1-A637-4B38-A873-115D247FB571}" srcOrd="1" destOrd="0" presId="urn:microsoft.com/office/officeart/2005/8/layout/orgChart1"/>
    <dgm:cxn modelId="{4BF4F919-66A9-4214-B82A-0F9CF6F43D83}" type="presOf" srcId="{5DFD3086-2C8E-41D8-BD29-45622B336210}" destId="{B67291B5-9C04-472D-BC09-3F960ED9FCBE}" srcOrd="0" destOrd="0" presId="urn:microsoft.com/office/officeart/2005/8/layout/orgChart1"/>
    <dgm:cxn modelId="{96E40A1D-0691-4FA6-BCCA-68349BCD455E}" srcId="{67FF4412-D263-444E-B8D9-02FFD63F01EF}" destId="{2CE651BA-CD75-44AA-8CD5-9313A4D83534}" srcOrd="0" destOrd="0" parTransId="{728FF6E2-B399-4C49-9DC7-4DB80DD97E10}" sibTransId="{AFD4BB0A-4E19-43FB-A13D-65495C2C0394}"/>
    <dgm:cxn modelId="{97D41C25-DD67-4C58-A268-BE883DB17EDF}" srcId="{B5BD6525-17E5-4590-974B-2DEF2DAD41B4}" destId="{1B7878B6-5ACD-4915-9C61-B271DFE05544}" srcOrd="0" destOrd="0" parTransId="{A0E6010C-B7C0-42EB-AC18-C7A75C1DC6C7}" sibTransId="{85F318A5-8B86-40F7-A5AC-8325DD745D15}"/>
    <dgm:cxn modelId="{2B7CCD29-7AA4-4B29-82FF-1BE788108D8B}" type="presOf" srcId="{5DFD3086-2C8E-41D8-BD29-45622B336210}" destId="{420FCF93-6B7F-4D97-8D46-21DD280029B0}" srcOrd="1" destOrd="0" presId="urn:microsoft.com/office/officeart/2005/8/layout/orgChart1"/>
    <dgm:cxn modelId="{3343E52C-272B-4AEF-A9F7-2B26267C4C17}" srcId="{1B7878B6-5ACD-4915-9C61-B271DFE05544}" destId="{5DFD3086-2C8E-41D8-BD29-45622B336210}" srcOrd="1" destOrd="0" parTransId="{101F90CD-C51A-4D5D-AB5B-256037AC1F1D}" sibTransId="{143A44B7-679A-46A0-A3C1-FD169700F1BE}"/>
    <dgm:cxn modelId="{B21CD372-27F7-468F-9962-4C75D8AC302C}" type="presOf" srcId="{B5BD6525-17E5-4590-974B-2DEF2DAD41B4}" destId="{B26F94D6-1401-459E-AA4B-54AA95E48E05}" srcOrd="0" destOrd="0" presId="urn:microsoft.com/office/officeart/2005/8/layout/orgChart1"/>
    <dgm:cxn modelId="{02593379-B053-4FF7-BFF9-1535F4E0A835}" type="presOf" srcId="{2CE651BA-CD75-44AA-8CD5-9313A4D83534}" destId="{DA8FC742-2C2B-49D7-8034-3796D4A2CF55}" srcOrd="0" destOrd="0" presId="urn:microsoft.com/office/officeart/2005/8/layout/orgChart1"/>
    <dgm:cxn modelId="{F12ADA7A-2858-40F3-8FB7-38CE4C5E99F7}" srcId="{1B7878B6-5ACD-4915-9C61-B271DFE05544}" destId="{67FF4412-D263-444E-B8D9-02FFD63F01EF}" srcOrd="0" destOrd="0" parTransId="{4189DAA1-0B42-419D-B5A9-DFE5A76A0F31}" sibTransId="{725D40BD-4032-4CDF-8050-FB6E6B90BAF1}"/>
    <dgm:cxn modelId="{3572BD87-78C9-4DEA-92A8-7A87C3304AF1}" type="presOf" srcId="{8146B016-5663-41EB-B8AE-EC9AB6AAED36}" destId="{75DDA9C0-0687-450F-8DF0-877188E864D4}" srcOrd="0" destOrd="0" presId="urn:microsoft.com/office/officeart/2005/8/layout/orgChart1"/>
    <dgm:cxn modelId="{D6CCC48B-DAA3-4DB8-8864-87FD381F76FC}" type="presOf" srcId="{728FF6E2-B399-4C49-9DC7-4DB80DD97E10}" destId="{041B9B59-9B06-4EFF-9DE5-872BF283FF62}" srcOrd="0" destOrd="0" presId="urn:microsoft.com/office/officeart/2005/8/layout/orgChart1"/>
    <dgm:cxn modelId="{F898299C-5885-4CBF-A121-D0B6061A42D8}" type="presOf" srcId="{4BCCC28D-B014-41F2-8F15-D07CB991DEAE}" destId="{0DE62958-9F2D-476F-B0B7-FF90C26F43D5}" srcOrd="0" destOrd="0" presId="urn:microsoft.com/office/officeart/2005/8/layout/orgChart1"/>
    <dgm:cxn modelId="{3FDF39B4-7CB0-45AA-BD99-589978CAD262}" type="presOf" srcId="{101F90CD-C51A-4D5D-AB5B-256037AC1F1D}" destId="{0CD3C6C7-97A5-4F90-8F68-FB080B72530E}" srcOrd="0" destOrd="0" presId="urn:microsoft.com/office/officeart/2005/8/layout/orgChart1"/>
    <dgm:cxn modelId="{F4BCDBB4-CFBE-4307-9129-5C40F841D411}" srcId="{67FF4412-D263-444E-B8D9-02FFD63F01EF}" destId="{8146B016-5663-41EB-B8AE-EC9AB6AAED36}" srcOrd="1" destOrd="0" parTransId="{4BCCC28D-B014-41F2-8F15-D07CB991DEAE}" sibTransId="{9D017455-5C81-4670-8F67-94A121C688DE}"/>
    <dgm:cxn modelId="{DE8E05BF-E32F-44A9-97E7-8C6D6AB7811B}" type="presOf" srcId="{67FF4412-D263-444E-B8D9-02FFD63F01EF}" destId="{2002DB61-4ED7-478B-8AA2-0C8DDBADBCC4}" srcOrd="1" destOrd="0" presId="urn:microsoft.com/office/officeart/2005/8/layout/orgChart1"/>
    <dgm:cxn modelId="{2A3C10CD-1713-4BB5-9D2C-8A404F39906E}" type="presOf" srcId="{2CE651BA-CD75-44AA-8CD5-9313A4D83534}" destId="{21C7B269-C56E-4A2D-8C2A-0D5604A99B47}" srcOrd="1" destOrd="0" presId="urn:microsoft.com/office/officeart/2005/8/layout/orgChart1"/>
    <dgm:cxn modelId="{B67CB5D9-557B-4FFF-BAF1-3476BB8AE22B}" type="presOf" srcId="{67FF4412-D263-444E-B8D9-02FFD63F01EF}" destId="{B0CCC2BC-7C89-4161-AF1A-274E25C9B34F}" srcOrd="0" destOrd="0" presId="urn:microsoft.com/office/officeart/2005/8/layout/orgChart1"/>
    <dgm:cxn modelId="{A6B07CDE-982E-4299-84EF-6BE86458C55D}" type="presOf" srcId="{1B7878B6-5ACD-4915-9C61-B271DFE05544}" destId="{96A61300-6A92-4C5E-BF01-C38BBEFB397D}" srcOrd="1" destOrd="0" presId="urn:microsoft.com/office/officeart/2005/8/layout/orgChart1"/>
    <dgm:cxn modelId="{1BA465E9-2FED-4350-9FF6-630271DDD1C0}" type="presOf" srcId="{1B7878B6-5ACD-4915-9C61-B271DFE05544}" destId="{20C783DA-E07E-4DAE-A8D2-57C6666C50CC}" srcOrd="0" destOrd="0" presId="urn:microsoft.com/office/officeart/2005/8/layout/orgChart1"/>
    <dgm:cxn modelId="{CAFA5474-24BF-439C-8493-0FAD24F3DB41}" type="presParOf" srcId="{B26F94D6-1401-459E-AA4B-54AA95E48E05}" destId="{33FE70D5-16A3-458E-9CF3-7CC4AEAB3BA7}" srcOrd="0" destOrd="0" presId="urn:microsoft.com/office/officeart/2005/8/layout/orgChart1"/>
    <dgm:cxn modelId="{F84C097A-0191-4386-B1DA-0D43E9B95269}" type="presParOf" srcId="{33FE70D5-16A3-458E-9CF3-7CC4AEAB3BA7}" destId="{A833DFD1-27DB-4A14-9E23-6E702ED34716}" srcOrd="0" destOrd="0" presId="urn:microsoft.com/office/officeart/2005/8/layout/orgChart1"/>
    <dgm:cxn modelId="{3A6DB4A8-6FFB-4B33-B81B-D14D7254DC19}" type="presParOf" srcId="{A833DFD1-27DB-4A14-9E23-6E702ED34716}" destId="{20C783DA-E07E-4DAE-A8D2-57C6666C50CC}" srcOrd="0" destOrd="0" presId="urn:microsoft.com/office/officeart/2005/8/layout/orgChart1"/>
    <dgm:cxn modelId="{F57BE668-5C3C-46F6-83EE-3C628EFC50C3}" type="presParOf" srcId="{A833DFD1-27DB-4A14-9E23-6E702ED34716}" destId="{96A61300-6A92-4C5E-BF01-C38BBEFB397D}" srcOrd="1" destOrd="0" presId="urn:microsoft.com/office/officeart/2005/8/layout/orgChart1"/>
    <dgm:cxn modelId="{94F2C1E3-8327-4D4C-9621-D56A61C9BDB1}" type="presParOf" srcId="{33FE70D5-16A3-458E-9CF3-7CC4AEAB3BA7}" destId="{7D008368-9FBF-4DC1-9B38-6A04192092C5}" srcOrd="1" destOrd="0" presId="urn:microsoft.com/office/officeart/2005/8/layout/orgChart1"/>
    <dgm:cxn modelId="{43FF5884-B85A-4B2D-AF4F-46F1845DEEAA}" type="presParOf" srcId="{7D008368-9FBF-4DC1-9B38-6A04192092C5}" destId="{90F90EAA-A07F-4EC0-9A3D-BCF48B2907E4}" srcOrd="0" destOrd="0" presId="urn:microsoft.com/office/officeart/2005/8/layout/orgChart1"/>
    <dgm:cxn modelId="{DEFCCB22-2A8E-4E3F-AF8D-EC35D1EF2E93}" type="presParOf" srcId="{7D008368-9FBF-4DC1-9B38-6A04192092C5}" destId="{B9CFAC95-00D2-4B4F-A23E-CCDD25AF55F9}" srcOrd="1" destOrd="0" presId="urn:microsoft.com/office/officeart/2005/8/layout/orgChart1"/>
    <dgm:cxn modelId="{D0FE25AA-5D94-4084-AD31-6A7250BDA2FE}" type="presParOf" srcId="{B9CFAC95-00D2-4B4F-A23E-CCDD25AF55F9}" destId="{4F94B58D-1CA2-45CF-9D8A-7E0B7E60ECD3}" srcOrd="0" destOrd="0" presId="urn:microsoft.com/office/officeart/2005/8/layout/orgChart1"/>
    <dgm:cxn modelId="{B2D1831E-5A18-45EC-8000-75001CE59E3D}" type="presParOf" srcId="{4F94B58D-1CA2-45CF-9D8A-7E0B7E60ECD3}" destId="{B0CCC2BC-7C89-4161-AF1A-274E25C9B34F}" srcOrd="0" destOrd="0" presId="urn:microsoft.com/office/officeart/2005/8/layout/orgChart1"/>
    <dgm:cxn modelId="{AE3B8800-4314-41A2-AE40-23A93ED084D8}" type="presParOf" srcId="{4F94B58D-1CA2-45CF-9D8A-7E0B7E60ECD3}" destId="{2002DB61-4ED7-478B-8AA2-0C8DDBADBCC4}" srcOrd="1" destOrd="0" presId="urn:microsoft.com/office/officeart/2005/8/layout/orgChart1"/>
    <dgm:cxn modelId="{E1EBA11B-53A9-457B-A669-0DDF0A67B589}" type="presParOf" srcId="{B9CFAC95-00D2-4B4F-A23E-CCDD25AF55F9}" destId="{BE36520C-7678-414E-84C0-84AE2F476C5F}" srcOrd="1" destOrd="0" presId="urn:microsoft.com/office/officeart/2005/8/layout/orgChart1"/>
    <dgm:cxn modelId="{99D9FC02-B7AF-4E15-90E7-46816A518E94}" type="presParOf" srcId="{BE36520C-7678-414E-84C0-84AE2F476C5F}" destId="{041B9B59-9B06-4EFF-9DE5-872BF283FF62}" srcOrd="0" destOrd="0" presId="urn:microsoft.com/office/officeart/2005/8/layout/orgChart1"/>
    <dgm:cxn modelId="{BDD62C93-37BD-4915-9A6E-EC3F1A3C2E5C}" type="presParOf" srcId="{BE36520C-7678-414E-84C0-84AE2F476C5F}" destId="{E4F56758-B9A6-405F-BB80-14C599E2B25F}" srcOrd="1" destOrd="0" presId="urn:microsoft.com/office/officeart/2005/8/layout/orgChart1"/>
    <dgm:cxn modelId="{6ED6383B-F261-4793-BE1B-FD158B130AA9}" type="presParOf" srcId="{E4F56758-B9A6-405F-BB80-14C599E2B25F}" destId="{C542156C-C625-405D-ADF3-A55FD741602E}" srcOrd="0" destOrd="0" presId="urn:microsoft.com/office/officeart/2005/8/layout/orgChart1"/>
    <dgm:cxn modelId="{9504B24A-73DD-49BD-998F-59CBD0A483D1}" type="presParOf" srcId="{C542156C-C625-405D-ADF3-A55FD741602E}" destId="{DA8FC742-2C2B-49D7-8034-3796D4A2CF55}" srcOrd="0" destOrd="0" presId="urn:microsoft.com/office/officeart/2005/8/layout/orgChart1"/>
    <dgm:cxn modelId="{9DFB264C-0B5E-4200-AB78-38444CD36215}" type="presParOf" srcId="{C542156C-C625-405D-ADF3-A55FD741602E}" destId="{21C7B269-C56E-4A2D-8C2A-0D5604A99B47}" srcOrd="1" destOrd="0" presId="urn:microsoft.com/office/officeart/2005/8/layout/orgChart1"/>
    <dgm:cxn modelId="{E500275C-57CF-4322-8116-C8E0E5BBDDFE}" type="presParOf" srcId="{E4F56758-B9A6-405F-BB80-14C599E2B25F}" destId="{94D4206E-9688-49A4-9713-EAF60D80B31A}" srcOrd="1" destOrd="0" presId="urn:microsoft.com/office/officeart/2005/8/layout/orgChart1"/>
    <dgm:cxn modelId="{8F846CC9-B76D-4FE8-96E0-8FC506FC3429}" type="presParOf" srcId="{E4F56758-B9A6-405F-BB80-14C599E2B25F}" destId="{03CEB4E2-6C37-4991-8D54-99ACE82AE083}" srcOrd="2" destOrd="0" presId="urn:microsoft.com/office/officeart/2005/8/layout/orgChart1"/>
    <dgm:cxn modelId="{94758417-D15E-4138-9983-8FBAFAB585FE}" type="presParOf" srcId="{BE36520C-7678-414E-84C0-84AE2F476C5F}" destId="{0DE62958-9F2D-476F-B0B7-FF90C26F43D5}" srcOrd="2" destOrd="0" presId="urn:microsoft.com/office/officeart/2005/8/layout/orgChart1"/>
    <dgm:cxn modelId="{2BD354AA-E514-4427-B61C-F5D1AE0222C9}" type="presParOf" srcId="{BE36520C-7678-414E-84C0-84AE2F476C5F}" destId="{81EC476C-045C-42AC-AF96-AA29ED8C6314}" srcOrd="3" destOrd="0" presId="urn:microsoft.com/office/officeart/2005/8/layout/orgChart1"/>
    <dgm:cxn modelId="{4BD19F95-0411-4C17-8353-534504421FFF}" type="presParOf" srcId="{81EC476C-045C-42AC-AF96-AA29ED8C6314}" destId="{7C0F7712-BFBE-4EB7-A3A6-FA1180213FA4}" srcOrd="0" destOrd="0" presId="urn:microsoft.com/office/officeart/2005/8/layout/orgChart1"/>
    <dgm:cxn modelId="{E93C1441-1490-4BC0-A00E-6F5C10C4020C}" type="presParOf" srcId="{7C0F7712-BFBE-4EB7-A3A6-FA1180213FA4}" destId="{75DDA9C0-0687-450F-8DF0-877188E864D4}" srcOrd="0" destOrd="0" presId="urn:microsoft.com/office/officeart/2005/8/layout/orgChart1"/>
    <dgm:cxn modelId="{3029874D-A700-4175-9B12-8A425D0304F5}" type="presParOf" srcId="{7C0F7712-BFBE-4EB7-A3A6-FA1180213FA4}" destId="{3BFC6BF1-A637-4B38-A873-115D247FB571}" srcOrd="1" destOrd="0" presId="urn:microsoft.com/office/officeart/2005/8/layout/orgChart1"/>
    <dgm:cxn modelId="{5F3E425C-DB7D-4C0A-BF3F-C470E87E9693}" type="presParOf" srcId="{81EC476C-045C-42AC-AF96-AA29ED8C6314}" destId="{9D867AF7-247D-4984-B020-204D09606633}" srcOrd="1" destOrd="0" presId="urn:microsoft.com/office/officeart/2005/8/layout/orgChart1"/>
    <dgm:cxn modelId="{B0C61407-DB26-4066-AFC6-B6205BD49E11}" type="presParOf" srcId="{81EC476C-045C-42AC-AF96-AA29ED8C6314}" destId="{9AC19843-5AFF-4698-91A2-8821A815067C}" srcOrd="2" destOrd="0" presId="urn:microsoft.com/office/officeart/2005/8/layout/orgChart1"/>
    <dgm:cxn modelId="{238D3A39-537F-413A-9D9E-2056084419EC}" type="presParOf" srcId="{B9CFAC95-00D2-4B4F-A23E-CCDD25AF55F9}" destId="{87DAACA3-E6ED-4EE9-BEDE-C3050F278B60}" srcOrd="2" destOrd="0" presId="urn:microsoft.com/office/officeart/2005/8/layout/orgChart1"/>
    <dgm:cxn modelId="{2C7A3F83-1314-4D76-86F5-FBF58FF8C4AB}" type="presParOf" srcId="{7D008368-9FBF-4DC1-9B38-6A04192092C5}" destId="{0CD3C6C7-97A5-4F90-8F68-FB080B72530E}" srcOrd="2" destOrd="0" presId="urn:microsoft.com/office/officeart/2005/8/layout/orgChart1"/>
    <dgm:cxn modelId="{9FE27F3F-43C1-452E-AA0A-08F364385404}" type="presParOf" srcId="{7D008368-9FBF-4DC1-9B38-6A04192092C5}" destId="{F93E63BE-13DC-467B-996A-79E2868D49E0}" srcOrd="3" destOrd="0" presId="urn:microsoft.com/office/officeart/2005/8/layout/orgChart1"/>
    <dgm:cxn modelId="{D32354A2-2095-4DDD-8153-25B67D955A60}" type="presParOf" srcId="{F93E63BE-13DC-467B-996A-79E2868D49E0}" destId="{F6936CC0-23CD-4A0F-9352-C9139DC67713}" srcOrd="0" destOrd="0" presId="urn:microsoft.com/office/officeart/2005/8/layout/orgChart1"/>
    <dgm:cxn modelId="{FEC6725E-5F58-4AFC-B452-F694A3842AA0}" type="presParOf" srcId="{F6936CC0-23CD-4A0F-9352-C9139DC67713}" destId="{B67291B5-9C04-472D-BC09-3F960ED9FCBE}" srcOrd="0" destOrd="0" presId="urn:microsoft.com/office/officeart/2005/8/layout/orgChart1"/>
    <dgm:cxn modelId="{DA083808-7758-458A-A5E5-C5B37C831742}" type="presParOf" srcId="{F6936CC0-23CD-4A0F-9352-C9139DC67713}" destId="{420FCF93-6B7F-4D97-8D46-21DD280029B0}" srcOrd="1" destOrd="0" presId="urn:microsoft.com/office/officeart/2005/8/layout/orgChart1"/>
    <dgm:cxn modelId="{23AA5600-4807-4640-AA09-DA48FA75598C}" type="presParOf" srcId="{F93E63BE-13DC-467B-996A-79E2868D49E0}" destId="{5349AC12-E709-4C2D-BF36-1D17A9A1A68E}" srcOrd="1" destOrd="0" presId="urn:microsoft.com/office/officeart/2005/8/layout/orgChart1"/>
    <dgm:cxn modelId="{38F25398-EBF0-4B21-9C79-B87CCEF9B635}" type="presParOf" srcId="{F93E63BE-13DC-467B-996A-79E2868D49E0}" destId="{A690505B-7050-4ACC-8645-D9A6B9833B2D}" srcOrd="2" destOrd="0" presId="urn:microsoft.com/office/officeart/2005/8/layout/orgChart1"/>
    <dgm:cxn modelId="{67CA9A5A-8D88-4027-A95A-2B344358F4D4}" type="presParOf" srcId="{33FE70D5-16A3-458E-9CF3-7CC4AEAB3BA7}" destId="{6AF8A301-F68B-4448-A5F5-36DF7CD4BC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D5D8CC-0343-41F8-A518-09D4A1765B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DC46D4-3CBC-49E0-A178-8121F4C92C87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A razred požara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1B66E-9618-4DDE-9756-182F4132BEEF}" type="parTrans" cxnId="{DCBF59B4-1DE6-4F35-B3EF-C8F16B3DCC6E}">
      <dgm:prSet/>
      <dgm:spPr/>
      <dgm:t>
        <a:bodyPr/>
        <a:lstStyle/>
        <a:p>
          <a:endParaRPr lang="en-US"/>
        </a:p>
      </dgm:t>
    </dgm:pt>
    <dgm:pt modelId="{47AD537F-7B25-46CE-B6E0-076491F0862A}" type="sibTrans" cxnId="{DCBF59B4-1DE6-4F35-B3EF-C8F16B3DCC6E}">
      <dgm:prSet/>
      <dgm:spPr/>
      <dgm:t>
        <a:bodyPr/>
        <a:lstStyle/>
        <a:p>
          <a:endParaRPr lang="en-US"/>
        </a:p>
      </dgm:t>
    </dgm:pt>
    <dgm:pt modelId="{25F7FDAC-AF7F-4E28-9DA9-FA1CB551B156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B razred požara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78C0AC-2EF9-4C30-A0EB-66ED25953F91}" type="parTrans" cxnId="{F28B528D-F131-41C9-A833-2C3ED534DC8A}">
      <dgm:prSet/>
      <dgm:spPr/>
      <dgm:t>
        <a:bodyPr/>
        <a:lstStyle/>
        <a:p>
          <a:endParaRPr lang="en-US"/>
        </a:p>
      </dgm:t>
    </dgm:pt>
    <dgm:pt modelId="{BA1027AE-674D-4771-9F4A-E379AB8AEA0B}" type="sibTrans" cxnId="{F28B528D-F131-41C9-A833-2C3ED534DC8A}">
      <dgm:prSet/>
      <dgm:spPr/>
      <dgm:t>
        <a:bodyPr/>
        <a:lstStyle/>
        <a:p>
          <a:endParaRPr lang="en-US"/>
        </a:p>
      </dgm:t>
    </dgm:pt>
    <dgm:pt modelId="{000C01EB-5FEB-4048-9375-B6B5B9AC551D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C razred požara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715FF-9A5A-4E7B-BBFA-501CF32BDB5F}" type="parTrans" cxnId="{9F3C33F2-6BC5-427A-BC4F-EACB30505240}">
      <dgm:prSet/>
      <dgm:spPr/>
      <dgm:t>
        <a:bodyPr/>
        <a:lstStyle/>
        <a:p>
          <a:endParaRPr lang="en-US"/>
        </a:p>
      </dgm:t>
    </dgm:pt>
    <dgm:pt modelId="{33D9EB1D-F144-4E13-AD7B-1497FA703A1E}" type="sibTrans" cxnId="{9F3C33F2-6BC5-427A-BC4F-EACB30505240}">
      <dgm:prSet/>
      <dgm:spPr/>
      <dgm:t>
        <a:bodyPr/>
        <a:lstStyle/>
        <a:p>
          <a:endParaRPr lang="en-US"/>
        </a:p>
      </dgm:t>
    </dgm:pt>
    <dgm:pt modelId="{B0228D53-834F-4759-97D2-ECE1019770B9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D razred požara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9A898-7CC2-4235-98FB-193DA6522B4E}" type="parTrans" cxnId="{D73805B3-F4A2-4BBD-B84C-777E855F6057}">
      <dgm:prSet/>
      <dgm:spPr/>
      <dgm:t>
        <a:bodyPr/>
        <a:lstStyle/>
        <a:p>
          <a:endParaRPr lang="en-US"/>
        </a:p>
      </dgm:t>
    </dgm:pt>
    <dgm:pt modelId="{3B464885-A2D5-442C-B7B6-35EAF09B9EFF}" type="sibTrans" cxnId="{D73805B3-F4A2-4BBD-B84C-777E855F6057}">
      <dgm:prSet/>
      <dgm:spPr/>
      <dgm:t>
        <a:bodyPr/>
        <a:lstStyle/>
        <a:p>
          <a:endParaRPr lang="en-US"/>
        </a:p>
      </dgm:t>
    </dgm:pt>
    <dgm:pt modelId="{8A3110D8-00D9-4F33-BA58-44679600981B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F razred požara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9CCA2F-FB9E-45AF-AAA0-0312F25F0490}" type="parTrans" cxnId="{AD14EA12-A77A-47C1-9E1D-CBA6A3597C9D}">
      <dgm:prSet/>
      <dgm:spPr/>
      <dgm:t>
        <a:bodyPr/>
        <a:lstStyle/>
        <a:p>
          <a:endParaRPr lang="en-US"/>
        </a:p>
      </dgm:t>
    </dgm:pt>
    <dgm:pt modelId="{DAF3107B-0388-486D-871B-73AB19B7727C}" type="sibTrans" cxnId="{AD14EA12-A77A-47C1-9E1D-CBA6A3597C9D}">
      <dgm:prSet/>
      <dgm:spPr/>
      <dgm:t>
        <a:bodyPr/>
        <a:lstStyle/>
        <a:p>
          <a:endParaRPr lang="en-US"/>
        </a:p>
      </dgm:t>
    </dgm:pt>
    <dgm:pt modelId="{D6ADEF90-4AFF-471E-A4D1-49F82AC0655E}" type="pres">
      <dgm:prSet presAssocID="{BAD5D8CC-0343-41F8-A518-09D4A1765B00}" presName="linear" presStyleCnt="0">
        <dgm:presLayoutVars>
          <dgm:animLvl val="lvl"/>
          <dgm:resizeHandles val="exact"/>
        </dgm:presLayoutVars>
      </dgm:prSet>
      <dgm:spPr/>
    </dgm:pt>
    <dgm:pt modelId="{2ECFDAAE-1A86-46DF-A360-1C0680E68631}" type="pres">
      <dgm:prSet presAssocID="{16DC46D4-3CBC-49E0-A178-8121F4C92C8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F1C22BF-AF0A-4118-9734-C5092EDC1B17}" type="pres">
      <dgm:prSet presAssocID="{47AD537F-7B25-46CE-B6E0-076491F0862A}" presName="spacer" presStyleCnt="0"/>
      <dgm:spPr/>
    </dgm:pt>
    <dgm:pt modelId="{FE42D56F-A6EC-494A-96B3-F6E99C1729D3}" type="pres">
      <dgm:prSet presAssocID="{25F7FDAC-AF7F-4E28-9DA9-FA1CB551B15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7755666-3F18-4530-B426-A3CE73C5D9BD}" type="pres">
      <dgm:prSet presAssocID="{BA1027AE-674D-4771-9F4A-E379AB8AEA0B}" presName="spacer" presStyleCnt="0"/>
      <dgm:spPr/>
    </dgm:pt>
    <dgm:pt modelId="{4E92E36E-241E-42B8-9D5E-583BAC7DC61C}" type="pres">
      <dgm:prSet presAssocID="{000C01EB-5FEB-4048-9375-B6B5B9AC551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183BF1C-880E-4438-9F97-E7EBA33C28B8}" type="pres">
      <dgm:prSet presAssocID="{33D9EB1D-F144-4E13-AD7B-1497FA703A1E}" presName="spacer" presStyleCnt="0"/>
      <dgm:spPr/>
    </dgm:pt>
    <dgm:pt modelId="{45DDBFFD-73AC-4C6F-AC3D-EFF27513D315}" type="pres">
      <dgm:prSet presAssocID="{B0228D53-834F-4759-97D2-ECE1019770B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F14DC76-B16D-4AEB-BC4D-600A0E1726A8}" type="pres">
      <dgm:prSet presAssocID="{3B464885-A2D5-442C-B7B6-35EAF09B9EFF}" presName="spacer" presStyleCnt="0"/>
      <dgm:spPr/>
    </dgm:pt>
    <dgm:pt modelId="{AD8EE112-342A-4B25-B7F5-AEF5F5B520FF}" type="pres">
      <dgm:prSet presAssocID="{8A3110D8-00D9-4F33-BA58-44679600981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D14EA12-A77A-47C1-9E1D-CBA6A3597C9D}" srcId="{BAD5D8CC-0343-41F8-A518-09D4A1765B00}" destId="{8A3110D8-00D9-4F33-BA58-44679600981B}" srcOrd="4" destOrd="0" parTransId="{AE9CCA2F-FB9E-45AF-AAA0-0312F25F0490}" sibTransId="{DAF3107B-0388-486D-871B-73AB19B7727C}"/>
    <dgm:cxn modelId="{6F79653D-CD15-496E-9B32-4830EC4BA3AF}" type="presOf" srcId="{B0228D53-834F-4759-97D2-ECE1019770B9}" destId="{45DDBFFD-73AC-4C6F-AC3D-EFF27513D315}" srcOrd="0" destOrd="0" presId="urn:microsoft.com/office/officeart/2005/8/layout/vList2"/>
    <dgm:cxn modelId="{D507D14D-E9B3-4362-A31F-0D94F04ECACE}" type="presOf" srcId="{16DC46D4-3CBC-49E0-A178-8121F4C92C87}" destId="{2ECFDAAE-1A86-46DF-A360-1C0680E68631}" srcOrd="0" destOrd="0" presId="urn:microsoft.com/office/officeart/2005/8/layout/vList2"/>
    <dgm:cxn modelId="{70546F76-FE47-460D-B1E8-4A7BC820C81E}" type="presOf" srcId="{8A3110D8-00D9-4F33-BA58-44679600981B}" destId="{AD8EE112-342A-4B25-B7F5-AEF5F5B520FF}" srcOrd="0" destOrd="0" presId="urn:microsoft.com/office/officeart/2005/8/layout/vList2"/>
    <dgm:cxn modelId="{F28B528D-F131-41C9-A833-2C3ED534DC8A}" srcId="{BAD5D8CC-0343-41F8-A518-09D4A1765B00}" destId="{25F7FDAC-AF7F-4E28-9DA9-FA1CB551B156}" srcOrd="1" destOrd="0" parTransId="{3178C0AC-2EF9-4C30-A0EB-66ED25953F91}" sibTransId="{BA1027AE-674D-4771-9F4A-E379AB8AEA0B}"/>
    <dgm:cxn modelId="{D73805B3-F4A2-4BBD-B84C-777E855F6057}" srcId="{BAD5D8CC-0343-41F8-A518-09D4A1765B00}" destId="{B0228D53-834F-4759-97D2-ECE1019770B9}" srcOrd="3" destOrd="0" parTransId="{AE29A898-7CC2-4235-98FB-193DA6522B4E}" sibTransId="{3B464885-A2D5-442C-B7B6-35EAF09B9EFF}"/>
    <dgm:cxn modelId="{997443B3-CA99-4EC9-A0EB-3104DECA4E6C}" type="presOf" srcId="{25F7FDAC-AF7F-4E28-9DA9-FA1CB551B156}" destId="{FE42D56F-A6EC-494A-96B3-F6E99C1729D3}" srcOrd="0" destOrd="0" presId="urn:microsoft.com/office/officeart/2005/8/layout/vList2"/>
    <dgm:cxn modelId="{DCBF59B4-1DE6-4F35-B3EF-C8F16B3DCC6E}" srcId="{BAD5D8CC-0343-41F8-A518-09D4A1765B00}" destId="{16DC46D4-3CBC-49E0-A178-8121F4C92C87}" srcOrd="0" destOrd="0" parTransId="{15D1B66E-9618-4DDE-9756-182F4132BEEF}" sibTransId="{47AD537F-7B25-46CE-B6E0-076491F0862A}"/>
    <dgm:cxn modelId="{B2FEDBCD-DFF9-4636-956D-84878E7F3FC9}" type="presOf" srcId="{000C01EB-5FEB-4048-9375-B6B5B9AC551D}" destId="{4E92E36E-241E-42B8-9D5E-583BAC7DC61C}" srcOrd="0" destOrd="0" presId="urn:microsoft.com/office/officeart/2005/8/layout/vList2"/>
    <dgm:cxn modelId="{2269B0EF-5E09-4770-A84C-7FF3EEA05F76}" type="presOf" srcId="{BAD5D8CC-0343-41F8-A518-09D4A1765B00}" destId="{D6ADEF90-4AFF-471E-A4D1-49F82AC0655E}" srcOrd="0" destOrd="0" presId="urn:microsoft.com/office/officeart/2005/8/layout/vList2"/>
    <dgm:cxn modelId="{9F3C33F2-6BC5-427A-BC4F-EACB30505240}" srcId="{BAD5D8CC-0343-41F8-A518-09D4A1765B00}" destId="{000C01EB-5FEB-4048-9375-B6B5B9AC551D}" srcOrd="2" destOrd="0" parTransId="{7F0715FF-9A5A-4E7B-BBFA-501CF32BDB5F}" sibTransId="{33D9EB1D-F144-4E13-AD7B-1497FA703A1E}"/>
    <dgm:cxn modelId="{D6F9D7C7-FE8C-49DA-96B2-342D0D26326F}" type="presParOf" srcId="{D6ADEF90-4AFF-471E-A4D1-49F82AC0655E}" destId="{2ECFDAAE-1A86-46DF-A360-1C0680E68631}" srcOrd="0" destOrd="0" presId="urn:microsoft.com/office/officeart/2005/8/layout/vList2"/>
    <dgm:cxn modelId="{C664C48D-F0D8-4ADE-AD16-4AA4D70B091F}" type="presParOf" srcId="{D6ADEF90-4AFF-471E-A4D1-49F82AC0655E}" destId="{8F1C22BF-AF0A-4118-9734-C5092EDC1B17}" srcOrd="1" destOrd="0" presId="urn:microsoft.com/office/officeart/2005/8/layout/vList2"/>
    <dgm:cxn modelId="{04B8A4FF-2010-41E9-A1B5-9E637B4A5F25}" type="presParOf" srcId="{D6ADEF90-4AFF-471E-A4D1-49F82AC0655E}" destId="{FE42D56F-A6EC-494A-96B3-F6E99C1729D3}" srcOrd="2" destOrd="0" presId="urn:microsoft.com/office/officeart/2005/8/layout/vList2"/>
    <dgm:cxn modelId="{29B88D1A-2F62-4F61-82B7-4DE7A335B4CB}" type="presParOf" srcId="{D6ADEF90-4AFF-471E-A4D1-49F82AC0655E}" destId="{87755666-3F18-4530-B426-A3CE73C5D9BD}" srcOrd="3" destOrd="0" presId="urn:microsoft.com/office/officeart/2005/8/layout/vList2"/>
    <dgm:cxn modelId="{28F3C053-2774-472E-B4C5-19FC4ACDA0F4}" type="presParOf" srcId="{D6ADEF90-4AFF-471E-A4D1-49F82AC0655E}" destId="{4E92E36E-241E-42B8-9D5E-583BAC7DC61C}" srcOrd="4" destOrd="0" presId="urn:microsoft.com/office/officeart/2005/8/layout/vList2"/>
    <dgm:cxn modelId="{BFBCEE4F-E62E-44E0-AC72-80C4293D027F}" type="presParOf" srcId="{D6ADEF90-4AFF-471E-A4D1-49F82AC0655E}" destId="{8183BF1C-880E-4438-9F97-E7EBA33C28B8}" srcOrd="5" destOrd="0" presId="urn:microsoft.com/office/officeart/2005/8/layout/vList2"/>
    <dgm:cxn modelId="{AEBCF5FE-7695-4DFB-A1C7-DD7B075E9987}" type="presParOf" srcId="{D6ADEF90-4AFF-471E-A4D1-49F82AC0655E}" destId="{45DDBFFD-73AC-4C6F-AC3D-EFF27513D315}" srcOrd="6" destOrd="0" presId="urn:microsoft.com/office/officeart/2005/8/layout/vList2"/>
    <dgm:cxn modelId="{75B45DAA-0AA9-4B74-8A55-0364C42038B0}" type="presParOf" srcId="{D6ADEF90-4AFF-471E-A4D1-49F82AC0655E}" destId="{DF14DC76-B16D-4AEB-BC4D-600A0E1726A8}" srcOrd="7" destOrd="0" presId="urn:microsoft.com/office/officeart/2005/8/layout/vList2"/>
    <dgm:cxn modelId="{23A3CBB0-334A-4B7E-BAB1-0112343FB587}" type="presParOf" srcId="{D6ADEF90-4AFF-471E-A4D1-49F82AC0655E}" destId="{AD8EE112-342A-4B25-B7F5-AEF5F5B520F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3C6C7-97A5-4F90-8F68-FB080B72530E}">
      <dsp:nvSpPr>
        <dsp:cNvPr id="0" name=""/>
        <dsp:cNvSpPr/>
      </dsp:nvSpPr>
      <dsp:spPr>
        <a:xfrm>
          <a:off x="3670188" y="696062"/>
          <a:ext cx="987238" cy="293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923"/>
              </a:lnTo>
              <a:lnTo>
                <a:pt x="987238" y="146923"/>
              </a:lnTo>
              <a:lnTo>
                <a:pt x="987238" y="293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62958-9F2D-476F-B0B7-FF90C26F43D5}">
      <dsp:nvSpPr>
        <dsp:cNvPr id="0" name=""/>
        <dsp:cNvSpPr/>
      </dsp:nvSpPr>
      <dsp:spPr>
        <a:xfrm>
          <a:off x="2014646" y="1685221"/>
          <a:ext cx="144272" cy="1169175"/>
        </a:xfrm>
        <a:custGeom>
          <a:avLst/>
          <a:gdLst/>
          <a:ahLst/>
          <a:cxnLst/>
          <a:rect l="0" t="0" r="0" b="0"/>
          <a:pathLst>
            <a:path>
              <a:moveTo>
                <a:pt x="144272" y="0"/>
              </a:moveTo>
              <a:lnTo>
                <a:pt x="144272" y="1169175"/>
              </a:lnTo>
              <a:lnTo>
                <a:pt x="0" y="11691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B9B59-9B06-4EFF-9DE5-872BF283FF62}">
      <dsp:nvSpPr>
        <dsp:cNvPr id="0" name=""/>
        <dsp:cNvSpPr/>
      </dsp:nvSpPr>
      <dsp:spPr>
        <a:xfrm>
          <a:off x="2158918" y="1685221"/>
          <a:ext cx="163706" cy="924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4119"/>
              </a:lnTo>
              <a:lnTo>
                <a:pt x="163706" y="9241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90EAA-A07F-4EC0-9A3D-BCF48B2907E4}">
      <dsp:nvSpPr>
        <dsp:cNvPr id="0" name=""/>
        <dsp:cNvSpPr/>
      </dsp:nvSpPr>
      <dsp:spPr>
        <a:xfrm>
          <a:off x="2796121" y="696062"/>
          <a:ext cx="874066" cy="293096"/>
        </a:xfrm>
        <a:custGeom>
          <a:avLst/>
          <a:gdLst/>
          <a:ahLst/>
          <a:cxnLst/>
          <a:rect l="0" t="0" r="0" b="0"/>
          <a:pathLst>
            <a:path>
              <a:moveTo>
                <a:pt x="874066" y="0"/>
              </a:moveTo>
              <a:lnTo>
                <a:pt x="874066" y="146923"/>
              </a:lnTo>
              <a:lnTo>
                <a:pt x="0" y="146923"/>
              </a:lnTo>
              <a:lnTo>
                <a:pt x="0" y="293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783DA-E07E-4DAE-A8D2-57C6666C50CC}">
      <dsp:nvSpPr>
        <dsp:cNvPr id="0" name=""/>
        <dsp:cNvSpPr/>
      </dsp:nvSpPr>
      <dsp:spPr>
        <a:xfrm>
          <a:off x="2974125" y="0"/>
          <a:ext cx="1392124" cy="696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Arial" panose="020B0604020202020204" pitchFamily="34" charset="0"/>
              <a:cs typeface="Arial" panose="020B0604020202020204" pitchFamily="34" charset="0"/>
            </a:rPr>
            <a:t>TVARI</a:t>
          </a:r>
        </a:p>
      </dsp:txBody>
      <dsp:txXfrm>
        <a:off x="2974125" y="0"/>
        <a:ext cx="1392124" cy="696062"/>
      </dsp:txXfrm>
    </dsp:sp>
    <dsp:sp modelId="{B0CCC2BC-7C89-4161-AF1A-274E25C9B34F}">
      <dsp:nvSpPr>
        <dsp:cNvPr id="0" name=""/>
        <dsp:cNvSpPr/>
      </dsp:nvSpPr>
      <dsp:spPr>
        <a:xfrm>
          <a:off x="1999618" y="989159"/>
          <a:ext cx="1593007" cy="696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GORIVE</a:t>
          </a:r>
        </a:p>
      </dsp:txBody>
      <dsp:txXfrm>
        <a:off x="1999618" y="989159"/>
        <a:ext cx="1593007" cy="696062"/>
      </dsp:txXfrm>
    </dsp:sp>
    <dsp:sp modelId="{DA8FC742-2C2B-49D7-8034-3796D4A2CF55}">
      <dsp:nvSpPr>
        <dsp:cNvPr id="0" name=""/>
        <dsp:cNvSpPr/>
      </dsp:nvSpPr>
      <dsp:spPr>
        <a:xfrm>
          <a:off x="2322625" y="2016254"/>
          <a:ext cx="1392124" cy="1186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TEŠKO GORIVE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(815,6°C/5 min)</a:t>
          </a:r>
        </a:p>
      </dsp:txBody>
      <dsp:txXfrm>
        <a:off x="2322625" y="2016254"/>
        <a:ext cx="1392124" cy="1186173"/>
      </dsp:txXfrm>
    </dsp:sp>
    <dsp:sp modelId="{75DDA9C0-0687-450F-8DF0-877188E864D4}">
      <dsp:nvSpPr>
        <dsp:cNvPr id="0" name=""/>
        <dsp:cNvSpPr/>
      </dsp:nvSpPr>
      <dsp:spPr>
        <a:xfrm>
          <a:off x="622521" y="2506365"/>
          <a:ext cx="1392124" cy="696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LAKO GORIVE</a:t>
          </a:r>
        </a:p>
      </dsp:txBody>
      <dsp:txXfrm>
        <a:off x="622521" y="2506365"/>
        <a:ext cx="1392124" cy="696062"/>
      </dsp:txXfrm>
    </dsp:sp>
    <dsp:sp modelId="{B67291B5-9C04-472D-BC09-3F960ED9FCBE}">
      <dsp:nvSpPr>
        <dsp:cNvPr id="0" name=""/>
        <dsp:cNvSpPr/>
      </dsp:nvSpPr>
      <dsp:spPr>
        <a:xfrm>
          <a:off x="3884972" y="989159"/>
          <a:ext cx="1544909" cy="696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NEGORIVE</a:t>
          </a:r>
        </a:p>
      </dsp:txBody>
      <dsp:txXfrm>
        <a:off x="3884972" y="989159"/>
        <a:ext cx="1544909" cy="696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FDAAE-1A86-46DF-A360-1C0680E68631}">
      <dsp:nvSpPr>
        <dsp:cNvPr id="0" name=""/>
        <dsp:cNvSpPr/>
      </dsp:nvSpPr>
      <dsp:spPr>
        <a:xfrm>
          <a:off x="0" y="13881"/>
          <a:ext cx="4949952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A razred požara</a:t>
          </a: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80" y="53861"/>
        <a:ext cx="4869992" cy="739039"/>
      </dsp:txXfrm>
    </dsp:sp>
    <dsp:sp modelId="{FE42D56F-A6EC-494A-96B3-F6E99C1729D3}">
      <dsp:nvSpPr>
        <dsp:cNvPr id="0" name=""/>
        <dsp:cNvSpPr/>
      </dsp:nvSpPr>
      <dsp:spPr>
        <a:xfrm>
          <a:off x="0" y="933681"/>
          <a:ext cx="4949952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B razred požara</a:t>
          </a: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80" y="973661"/>
        <a:ext cx="4869992" cy="739039"/>
      </dsp:txXfrm>
    </dsp:sp>
    <dsp:sp modelId="{4E92E36E-241E-42B8-9D5E-583BAC7DC61C}">
      <dsp:nvSpPr>
        <dsp:cNvPr id="0" name=""/>
        <dsp:cNvSpPr/>
      </dsp:nvSpPr>
      <dsp:spPr>
        <a:xfrm>
          <a:off x="0" y="1853481"/>
          <a:ext cx="4949952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C razred požara</a:t>
          </a: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80" y="1893461"/>
        <a:ext cx="4869992" cy="739039"/>
      </dsp:txXfrm>
    </dsp:sp>
    <dsp:sp modelId="{45DDBFFD-73AC-4C6F-AC3D-EFF27513D315}">
      <dsp:nvSpPr>
        <dsp:cNvPr id="0" name=""/>
        <dsp:cNvSpPr/>
      </dsp:nvSpPr>
      <dsp:spPr>
        <a:xfrm>
          <a:off x="0" y="2773281"/>
          <a:ext cx="4949952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D razred požara</a:t>
          </a: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80" y="2813261"/>
        <a:ext cx="4869992" cy="739039"/>
      </dsp:txXfrm>
    </dsp:sp>
    <dsp:sp modelId="{AD8EE112-342A-4B25-B7F5-AEF5F5B520FF}">
      <dsp:nvSpPr>
        <dsp:cNvPr id="0" name=""/>
        <dsp:cNvSpPr/>
      </dsp:nvSpPr>
      <dsp:spPr>
        <a:xfrm>
          <a:off x="0" y="3693081"/>
          <a:ext cx="4949952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>
              <a:latin typeface="Arial" panose="020B0604020202020204" pitchFamily="34" charset="0"/>
              <a:cs typeface="Arial" panose="020B0604020202020204" pitchFamily="34" charset="0"/>
            </a:rPr>
            <a:t>F razred požara</a:t>
          </a:r>
          <a:endParaRPr lang="en-US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80" y="3733061"/>
        <a:ext cx="4869992" cy="739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4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-152400" y="3581400"/>
            <a:ext cx="4191000" cy="1828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Procesi gorenja i gašenja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52400" y="5852081"/>
            <a:ext cx="4117848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hr-HR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Ivan Lepčić, mag. ing. </a:t>
            </a:r>
            <a:r>
              <a:rPr lang="hr-HR" sz="2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hr-HR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EBCFD09-2B81-B4C3-9564-8D4B1D46D4C9}"/>
              </a:ext>
            </a:extLst>
          </p:cNvPr>
          <p:cNvSpPr txBox="1"/>
          <p:nvPr/>
        </p:nvSpPr>
        <p:spPr>
          <a:xfrm>
            <a:off x="3200400" y="6324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2, Križevci 2026</a:t>
            </a: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C0C97B-71C3-F40C-9277-0712F193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Podjela tvari</a:t>
            </a:r>
          </a:p>
        </p:txBody>
      </p:sp>
      <p:graphicFrame>
        <p:nvGraphicFramePr>
          <p:cNvPr id="19" name="Rezervirano mjesto sadržaja 18">
            <a:extLst>
              <a:ext uri="{FF2B5EF4-FFF2-40B4-BE49-F238E27FC236}">
                <a16:creationId xmlns:a16="http://schemas.microsoft.com/office/drawing/2014/main" id="{B5A451E1-1321-0C7B-2081-45F40C199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08923"/>
              </p:ext>
            </p:extLst>
          </p:nvPr>
        </p:nvGraphicFramePr>
        <p:xfrm>
          <a:off x="857250" y="1600200"/>
          <a:ext cx="742950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44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F1AAD2-F128-1897-DED2-B3EDB70FF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je požar?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CBCEEF-AF63-C0E8-D9C7-40CE3BC2A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Samopodržavajući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 gorenja koji se nekontrolirano širi u prostoru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Nanosi materijalnu štetu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Ugrožava živote</a:t>
            </a:r>
          </a:p>
        </p:txBody>
      </p:sp>
    </p:spTree>
    <p:extLst>
      <p:ext uri="{BB962C8B-B14F-4D97-AF65-F5344CB8AC3E}">
        <p14:creationId xmlns:p14="http://schemas.microsoft.com/office/powerpoint/2010/main" val="54601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AB760C-AE40-51D6-D1C2-00024BBC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Razredi požara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id="{E9B7FBCF-43C5-0FAA-80B0-505E774CC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916169"/>
              </p:ext>
            </p:extLst>
          </p:nvPr>
        </p:nvGraphicFramePr>
        <p:xfrm>
          <a:off x="2895600" y="1752600"/>
          <a:ext cx="49499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4802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5A97BD-71E4-61A8-9B19-023C891F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razred požara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2CE08E-2DF8-BCC4-E4DF-0444D0DD8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Požari krutina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Gore plamenom uz stvaranje žara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Drvo, tekstil, papir, sintetski materijali…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razredom nisu obuhvaćeni metali</a:t>
            </a:r>
          </a:p>
        </p:txBody>
      </p:sp>
      <p:pic>
        <p:nvPicPr>
          <p:cNvPr id="4098" name="Picture 2" descr="Gorenje – Wikipedija">
            <a:extLst>
              <a:ext uri="{FF2B5EF4-FFF2-40B4-BE49-F238E27FC236}">
                <a16:creationId xmlns:a16="http://schemas.microsoft.com/office/drawing/2014/main" id="{FCE8F9FE-8D2B-67E4-7D6F-6B9681180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599"/>
            <a:ext cx="441960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4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579FAD-6876-14C3-67E1-B58B35E8C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razred požara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69902E-5746-878D-C8F7-9DF83A1FB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Požari tekućina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Gore samo plamenom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Benzin, etanol, aceton…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Neke krutine koje se u požaru rastale i kao takve nastave gorjeti (parafin, plastične mase)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B3F4EF9-CF2D-469A-2033-D6ACC8E3C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58146"/>
            <a:ext cx="3200400" cy="21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17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2E51A0-1FEC-4380-84CE-4DA8ECC6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razred plinova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914539-EF7C-D6F7-9522-351A25F51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Požari plinova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Gorenje se odvija samo plamenom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Zemni plin, propan-butan, acetilen…</a:t>
            </a:r>
          </a:p>
        </p:txBody>
      </p:sp>
      <p:pic>
        <p:nvPicPr>
          <p:cNvPr id="7172" name="Picture 4" descr="fire extinguisher melbourne">
            <a:extLst>
              <a:ext uri="{FF2B5EF4-FFF2-40B4-BE49-F238E27FC236}">
                <a16:creationId xmlns:a16="http://schemas.microsoft.com/office/drawing/2014/main" id="{0585947B-7018-0EBA-2ECA-CCBDC0D08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429000"/>
            <a:ext cx="4800600" cy="32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92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B28A0F-4F6E-6AF0-C4CA-903E18C9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razred požara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3AF83D-F27C-7EE9-CA23-A933068EC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Požari metala 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Gorenje se odvija samo žarom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Magnezij, aluminij, željezo…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8194" name="Picture 2" descr="Photos: Maywood magnesium fire spreads odors across Southern California –  Daily News">
            <a:extLst>
              <a:ext uri="{FF2B5EF4-FFF2-40B4-BE49-F238E27FC236}">
                <a16:creationId xmlns:a16="http://schemas.microsoft.com/office/drawing/2014/main" id="{71EA48AF-2607-6617-01B0-6158EAC7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61" y="3429000"/>
            <a:ext cx="3363277" cy="31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660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E74EBB-9D0E-7704-7C8A-BB09F917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razred požara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E31394-FE3B-B533-498E-68BE0D52B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Požari masti i ulja biljnog i životinjskog porijekla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Gore intenzivnim  i stabilnim plamenom</a:t>
            </a:r>
          </a:p>
        </p:txBody>
      </p:sp>
      <p:pic>
        <p:nvPicPr>
          <p:cNvPr id="9218" name="Picture 2" descr="Class F Fire">
            <a:extLst>
              <a:ext uri="{FF2B5EF4-FFF2-40B4-BE49-F238E27FC236}">
                <a16:creationId xmlns:a16="http://schemas.microsoft.com/office/drawing/2014/main" id="{B15E04BB-D137-4BDE-8F0F-E399FAC2E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2" t="978" r="-1" b="-978"/>
          <a:stretch>
            <a:fillRect/>
          </a:stretch>
        </p:blipFill>
        <p:spPr bwMode="auto">
          <a:xfrm>
            <a:off x="3053943" y="3365500"/>
            <a:ext cx="3036114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66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12186F-BB43-335F-11D5-85F4B516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Procesi gašenja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C696DA-FAAE-9B0E-D22B-9416AF794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SREDSTVA ZA GAŠENJE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Tvari koje mogu pogasiti požar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ali da pritom ne načine veću štetu od požara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83F0DF8-7D94-76FA-CDD0-23CACEDD7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71" y="3863181"/>
            <a:ext cx="668205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04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047246-8C76-14FE-13C0-DD93B717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Procesi gašenja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AE4CEF-F341-A40F-DB3F-F5DD8D1FD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Gašenje se ostvaruje uklanjanjem jednog ili više uvjeta gorenja</a:t>
            </a: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1CEB046D-FC8F-4890-7C8D-627C7E2DD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08836"/>
              </p:ext>
            </p:extLst>
          </p:nvPr>
        </p:nvGraphicFramePr>
        <p:xfrm>
          <a:off x="1524000" y="2936081"/>
          <a:ext cx="60960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15308177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582190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00097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Uvjeti gorenja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Učinci gašenja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Sredstvo s kojim se ostvaruje učinak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670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Goriva tvar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Uklanjanje gorive tvari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Mehanički pribor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858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Izvor topline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Ohlađivanje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Voda, CO</a:t>
                      </a:r>
                      <a:r>
                        <a:rPr lang="hr-HR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830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Prisustvo </a:t>
                      </a:r>
                      <a:r>
                        <a:rPr lang="hr-H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oksidansa</a:t>
                      </a:r>
                      <a:endParaRPr lang="hr-H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Ugušivanje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Inertni plinovi, pjena, prah, priručna sredstva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668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Nesmetano odvijanje lančanih reakcija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Inhibiranje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Haloni, </a:t>
                      </a:r>
                      <a:r>
                        <a:rPr lang="hr-HR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retardanti</a:t>
                      </a:r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prahovi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3732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77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2446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hr-HR" sz="4800" b="1" u="sng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GORENJE </a:t>
            </a:r>
          </a:p>
          <a:p>
            <a:pPr algn="just">
              <a:lnSpc>
                <a:spcPct val="160000"/>
              </a:lnSpc>
            </a:pPr>
            <a:endParaRPr lang="hr-HR" sz="2000" dirty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r>
              <a:rPr lang="hr-HR" sz="2400" dirty="0">
                <a:solidFill>
                  <a:schemeClr val="bg1"/>
                </a:solidFill>
                <a:latin typeface="Arial" charset="0"/>
                <a:ea typeface="굴림" pitchFamily="34" charset="-127"/>
              </a:rPr>
              <a:t>Kemijski proces oksidacije gdje se goriva tvar burno spaja s kisikom iz zraka uz oslobađanje topline, svjetlosti i produkata gorenja</a:t>
            </a:r>
            <a:endParaRPr lang="en-US" sz="2400" dirty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219200" y="4572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hr-HR" altLang="ko-KR" sz="3500" dirty="0">
                <a:solidFill>
                  <a:schemeClr val="bg1"/>
                </a:solidFill>
                <a:latin typeface="Arial" panose="020B0604020202020204" pitchFamily="34" charset="0"/>
                <a:ea typeface="굴림" pitchFamily="34" charset="-127"/>
                <a:cs typeface="Arial" panose="020B0604020202020204" pitchFamily="34" charset="0"/>
              </a:rPr>
              <a:t>Što je gorenje?</a:t>
            </a:r>
            <a:endParaRPr kumimoji="1" lang="en-US" altLang="ko-KR" sz="3500" dirty="0">
              <a:solidFill>
                <a:schemeClr val="bg1"/>
              </a:solidFill>
              <a:latin typeface="Arial" panose="020B0604020202020204" pitchFamily="34" charset="0"/>
              <a:ea typeface="굴림" pitchFamily="34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FA71FD-F4E1-D6F7-6ACA-683FBE8D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Vodena sredstva za gašenje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A47E9F-1DB4-8ACD-B3BD-80BBF734A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Najjeftinije i najpristupačnija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Primarno ima ohlađujući učinak 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Ovisno o vrsti mlaza može imati i ugušujući učinak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Povećava svoj volumen 1700 puta kod isparavanja</a:t>
            </a:r>
          </a:p>
        </p:txBody>
      </p:sp>
    </p:spTree>
    <p:extLst>
      <p:ext uri="{BB962C8B-B14F-4D97-AF65-F5344CB8AC3E}">
        <p14:creationId xmlns:p14="http://schemas.microsoft.com/office/powerpoint/2010/main" val="2463807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9CF34-59A7-BCC8-62D7-761AC8473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2B8BEF-1238-AF83-DFD8-BF0CD62F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Vodena sredstva za gašenje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691649-6F06-BDC9-06CA-FEDB40DC8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Uzima se neposredno iz prirode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 se prevozi i čuva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Jednostavna upotreba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Brz učinak gašenja ohlađivanjem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Neškodljiva za okoliš</a:t>
            </a:r>
          </a:p>
        </p:txBody>
      </p:sp>
    </p:spTree>
    <p:extLst>
      <p:ext uri="{BB962C8B-B14F-4D97-AF65-F5344CB8AC3E}">
        <p14:creationId xmlns:p14="http://schemas.microsoft.com/office/powerpoint/2010/main" val="283584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35505-53EA-E84D-54B2-C8A4407F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69027D-13A9-1E02-5A05-3A9CC015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Vodena sredstva za gašenje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09D215-7429-4343-2BFE-F1D3A1612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Dobar je vodič električne energije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Problemi zimi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smiju se gasiti tvari inkompatibilne s vodom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33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77DE4D-616A-AA3D-AE8B-4848F313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Vodena sredstva za gašenje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E7B6F7-B15C-20D7-0BC7-FAD8804CB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PJENA</a:t>
            </a:r>
          </a:p>
          <a:p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Polustabilna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masa sastavljena od bezbroj sitnih mjehurića ispunjenih zrakom ili CO</a:t>
            </a:r>
            <a:r>
              <a:rPr lang="hr-HR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Dobiva se kada sredstvo koje stvara pjenu, PJENILO razrijedi u vodi pa se takvoj otopini mehanički ubacuje zrak ili CO</a:t>
            </a:r>
            <a:r>
              <a:rPr lang="hr-HR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Gasi ugušujuće (70%) i ohlađujuće (30%)</a:t>
            </a:r>
          </a:p>
        </p:txBody>
      </p:sp>
    </p:spTree>
    <p:extLst>
      <p:ext uri="{BB962C8B-B14F-4D97-AF65-F5344CB8AC3E}">
        <p14:creationId xmlns:p14="http://schemas.microsoft.com/office/powerpoint/2010/main" val="3562006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77B5-1FB0-BA83-6FD9-86761A8FF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31240C-C255-8FB5-C60E-748AA2F4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Vodena sredstva za gašenje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AD583E-48ED-1467-0E49-09A01F5DE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PJENA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Dijeli se prema ekspanziji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teška pjena (do 20)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srednja pjena ( 21 do 200)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laka pjena (201 na više)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06F6CB6-ACB7-EA21-3FB9-4847D89A1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724400"/>
            <a:ext cx="5943600" cy="174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0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224BAD-ACA9-387B-782C-B31B206E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Vodena sredstva za gašenje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2FCE3F-E77A-4B39-7E40-145D2E8A4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RETARDANTI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otvorenom prostoru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prostor koji nije zahvaćen požarom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Smanjuje gorivost ili ju čini negorivom</a:t>
            </a:r>
          </a:p>
        </p:txBody>
      </p:sp>
      <p:pic>
        <p:nvPicPr>
          <p:cNvPr id="10242" name="Picture 2" descr="Retardanti protiv požara raslinja">
            <a:extLst>
              <a:ext uri="{FF2B5EF4-FFF2-40B4-BE49-F238E27FC236}">
                <a16:creationId xmlns:a16="http://schemas.microsoft.com/office/drawing/2014/main" id="{97A2E6DD-5C57-17A1-5B63-3FAF5DAD7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27" y="4023519"/>
            <a:ext cx="4408146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40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523CD-2FEE-A0BD-8ACC-713B56739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86D966-C505-A0A1-891F-30AD0D06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Vodena sredstva za gašenje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D9C283-399B-B4E2-CF24-4C7A9156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MOČILA ili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supresanti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Izbacuju se izravno na požar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Pojačavaju rashladno djelovanje vode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Poboljšavaju prodiranje vode u gorivu tvar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44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1AC5D7-63D6-2369-4C10-A3029483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Nevodena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sredstva za gašenje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4204D4-A65E-6DA6-56E4-04F992A26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 (S, ST)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Fino samljevene čestice anorganskih soli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Potreban potisni plin da ih se izbaci iz aparata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Izuzetno učinkoviti za gašenje tekućina i plinova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Oznake BC i ABC</a:t>
            </a:r>
          </a:p>
        </p:txBody>
      </p:sp>
    </p:spTree>
    <p:extLst>
      <p:ext uri="{BB962C8B-B14F-4D97-AF65-F5344CB8AC3E}">
        <p14:creationId xmlns:p14="http://schemas.microsoft.com/office/powerpoint/2010/main" val="1242188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5EDD1-794F-0314-A6F9-6C87C7347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804FB9-C293-1364-0127-8BEE4068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chemeClr val="bg1"/>
                </a:solidFill>
              </a:rPr>
              <a:t>Nevodena</a:t>
            </a:r>
            <a:r>
              <a:rPr lang="hr-HR" dirty="0">
                <a:solidFill>
                  <a:schemeClr val="bg1"/>
                </a:solidFill>
              </a:rPr>
              <a:t> sredstva za gašenje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D6A7F4-C414-59C5-6CA3-A3383DAD7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PRAH</a:t>
            </a:r>
          </a:p>
          <a:p>
            <a:r>
              <a:rPr lang="hr-HR" dirty="0">
                <a:solidFill>
                  <a:schemeClr val="bg1"/>
                </a:solidFill>
              </a:rPr>
              <a:t>Za gašenje požara metala koriste se specijalni prahovi (oznake M ili D)</a:t>
            </a:r>
          </a:p>
          <a:p>
            <a:r>
              <a:rPr lang="hr-HR" dirty="0">
                <a:solidFill>
                  <a:schemeClr val="bg1"/>
                </a:solidFill>
              </a:rPr>
              <a:t>Gasi požar </a:t>
            </a:r>
            <a:r>
              <a:rPr lang="hr-HR" dirty="0" err="1">
                <a:solidFill>
                  <a:schemeClr val="bg1"/>
                </a:solidFill>
              </a:rPr>
              <a:t>inhibitorski</a:t>
            </a:r>
            <a:r>
              <a:rPr lang="hr-HR" dirty="0">
                <a:solidFill>
                  <a:schemeClr val="bg1"/>
                </a:solidFill>
              </a:rPr>
              <a:t> ili </a:t>
            </a:r>
            <a:r>
              <a:rPr lang="hr-HR" dirty="0" err="1">
                <a:solidFill>
                  <a:schemeClr val="bg1"/>
                </a:solidFill>
              </a:rPr>
              <a:t>antikatalitički</a:t>
            </a:r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Sprječava odvijanje lančanih reakcija</a:t>
            </a:r>
          </a:p>
          <a:p>
            <a:r>
              <a:rPr lang="hr-HR" dirty="0">
                <a:solidFill>
                  <a:schemeClr val="bg1"/>
                </a:solidFill>
              </a:rPr>
              <a:t>Dodatno gasi i ugušujuće</a:t>
            </a:r>
          </a:p>
        </p:txBody>
      </p:sp>
      <p:pic>
        <p:nvPicPr>
          <p:cNvPr id="13316" name="Picture 4" descr="Vatrogasni aparat Total S6P / FX6 ABC prah 6kg – Total Zaštita">
            <a:extLst>
              <a:ext uri="{FF2B5EF4-FFF2-40B4-BE49-F238E27FC236}">
                <a16:creationId xmlns:a16="http://schemas.microsoft.com/office/drawing/2014/main" id="{62A20C73-F6FA-4C97-E6A0-A4982797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39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A8D0B-287C-E426-06B7-A53BC00BD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9A2E07-3ECC-5205-7549-70530207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Nevodena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sredstva za gašenje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37FD9F-2A09-DF57-61C9-927F66C86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UGLJIČNI DIOKSID 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Djeluje ugušujuće i vrlo malo ohlađujuće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gašenje svih vrsta požara 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zatvorenom prostoru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provodi el. energiju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manje požare klase B i C</a:t>
            </a:r>
          </a:p>
        </p:txBody>
      </p:sp>
      <p:pic>
        <p:nvPicPr>
          <p:cNvPr id="11266" name="Picture 2" descr="Vatrogasni aparat CO2, 5KG - Vatromax K.M.B. - Proizvodnja i trgovina  vatrogasne opreme">
            <a:extLst>
              <a:ext uri="{FF2B5EF4-FFF2-40B4-BE49-F238E27FC236}">
                <a16:creationId xmlns:a16="http://schemas.microsoft.com/office/drawing/2014/main" id="{94285FFD-355D-9468-99C3-30C1AD88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55925"/>
            <a:ext cx="276528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9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F6959E-0CAD-D73D-36E4-0D07FDDFA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Osnovni uvjeti gorenja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C277161C-22E0-0CEB-8B40-287EECACF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Prisustvo gorive tvari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Prisustvo kisika iz zraka ili nekog drugog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oksidansa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Dovoljna količina topline da se postigne temperatura paljenja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Slobodno odvijanje lančanih reakcija</a:t>
            </a:r>
          </a:p>
        </p:txBody>
      </p:sp>
    </p:spTree>
    <p:extLst>
      <p:ext uri="{BB962C8B-B14F-4D97-AF65-F5344CB8AC3E}">
        <p14:creationId xmlns:p14="http://schemas.microsoft.com/office/powerpoint/2010/main" val="3187706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FEA2B-3474-DD14-4410-94E31CCD8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DB0572-FCC6-4E6D-4D8E-21545555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Nevodena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sredstva za gašenje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BEE5BC-6301-42CB-0582-CF37A3E9C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HALONI i ostala plinovita sredstva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Halon 1301 i 1211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 inhibirajuće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1993. prekinuta proizvodnja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Zamjenska sredstva koja gase inhibirajuće i ugušujuće (najpoznatiji FM200 i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Inergen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2699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5A2E7-6AE8-1803-CD33-6C41B9631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9826F0-5748-02D7-E850-3A2AA09C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Nevodena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sredstva za gašenje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E543B7-40A1-B9B7-1415-E06578504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Priručna sredstva za gašenje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Svako sredstvo koje brzo i djelotvorno može ugasiti početni požar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 ugušujući učinkom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Pijesak 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- </a:t>
            </a:r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Prekrivaći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64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2C9A9C-5167-1E33-C274-A184F64E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Pitanja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8156F7AF-718F-3089-29A5-0CC41D72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je gorenje?</a:t>
            </a:r>
          </a:p>
          <a:p>
            <a:pPr marL="514350" indent="-514350"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su uvjeti gorenja?</a:t>
            </a:r>
          </a:p>
          <a:p>
            <a:pPr marL="514350" indent="-514350"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su oksidansi i navedi neke?</a:t>
            </a:r>
          </a:p>
          <a:p>
            <a:pPr marL="514350" indent="-514350"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je požar?</a:t>
            </a:r>
          </a:p>
          <a:p>
            <a:pPr marL="514350" indent="-514350">
              <a:buAutoNum type="arabicPeriod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Navedi i objasni razrede požara.</a:t>
            </a: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hr-HR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hr-HR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hr-HR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13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49FBE-E292-42EA-7AF4-466988C93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7766B1-E14A-4FEA-4C2E-E5B1DD9E8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Pitanja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5079B3D8-6DD2-F697-626A-BE0492CB9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 je gašenje?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Nabroji metode gašenja.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Koja su sredstva za gašenje?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Objasni vodu kao sredstvo za gašenje.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Objasni prah kao sredstvo za gašenje.</a:t>
            </a:r>
          </a:p>
          <a:p>
            <a:pPr marL="514350" indent="-514350">
              <a:buFont typeface="+mj-lt"/>
              <a:buAutoNum type="arabicPeriod" startAt="6"/>
            </a:pPr>
            <a:endParaRPr lang="hr-HR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6"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hr-HR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hr-HR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hr-HR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2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4AF96A-B85D-30BE-718B-52EDC6F1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Oskidans</a:t>
            </a:r>
            <a:endParaRPr lang="hr-H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DFDEB6-63B4-C2CA-CCE6-BE1972D9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Tvari koje mogu upaliti gorivu tvar ili podržati njeno gorenje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Kisik 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Klor, vodikov peroksid, dušična kiselina, kalijev nitrat, amonijev nitrat, natrijev peroksid</a:t>
            </a:r>
          </a:p>
        </p:txBody>
      </p:sp>
    </p:spTree>
    <p:extLst>
      <p:ext uri="{BB962C8B-B14F-4D97-AF65-F5344CB8AC3E}">
        <p14:creationId xmlns:p14="http://schemas.microsoft.com/office/powerpoint/2010/main" val="145338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4AB8DC-3530-031F-71FD-819B917A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A22213-7F05-4244-B20B-23EAAC48D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 je zraka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 ga 21 %, ostalo je dušik 78 %, ostatak 1 % su plemeniti plinovi, CO</a:t>
            </a:r>
            <a:r>
              <a:rPr lang="hr-HR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vodena para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15 % za gorenje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čovjeka je granica 15 %, a ispod 10 % smrt</a:t>
            </a:r>
          </a:p>
        </p:txBody>
      </p:sp>
    </p:spTree>
    <p:extLst>
      <p:ext uri="{BB962C8B-B14F-4D97-AF65-F5344CB8AC3E}">
        <p14:creationId xmlns:p14="http://schemas.microsoft.com/office/powerpoint/2010/main" val="406033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3623E-9B09-43FA-7045-02FD29717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774874-1C2B-C0AC-CC00-DAEB841CD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Tetraedar gorenja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8980AEA-2799-8A7F-10C4-6B0AE56BD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374" y="1600200"/>
            <a:ext cx="497325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7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0A72C4C-A935-4972-AD2A-19A750CE3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        </a:t>
            </a:r>
          </a:p>
        </p:txBody>
      </p:sp>
      <p:pic>
        <p:nvPicPr>
          <p:cNvPr id="63" name="Slika 62">
            <a:extLst>
              <a:ext uri="{FF2B5EF4-FFF2-40B4-BE49-F238E27FC236}">
                <a16:creationId xmlns:a16="http://schemas.microsoft.com/office/drawing/2014/main" id="{F873D468-6E39-987F-2063-927A79138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180" y="990600"/>
            <a:ext cx="6009640" cy="46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44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CC6CC0-1123-18F2-A2BB-F6E3EE15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Vrste gorenja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6D98B4-6C97-F0EE-583C-8939EA837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POTPUNO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odvija se uz dovoljnu količinu kisika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Dobiveni plinoviti produkti gorenja i kruti ostatak nisu više zapaljivi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 pojave dima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Plinovita para i ugljični dioksid </a:t>
            </a:r>
          </a:p>
        </p:txBody>
      </p:sp>
    </p:spTree>
    <p:extLst>
      <p:ext uri="{BB962C8B-B14F-4D97-AF65-F5344CB8AC3E}">
        <p14:creationId xmlns:p14="http://schemas.microsoft.com/office/powerpoint/2010/main" val="30852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C51A29-077B-2D35-1824-515C8BF3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Vrste gorenja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8F733C-713C-274F-BF14-174E54841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Nepotpuno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Odvija se uz nedovoljnu količinu kisika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Dobiveni produkti gorenja mogu se ponovo upaliti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Plinoviti produkti gorenja u smjesi za zrakom čine eksplozivnu smjesu</a:t>
            </a:r>
          </a:p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 uz obilje dima</a:t>
            </a:r>
          </a:p>
        </p:txBody>
      </p:sp>
    </p:spTree>
    <p:extLst>
      <p:ext uri="{BB962C8B-B14F-4D97-AF65-F5344CB8AC3E}">
        <p14:creationId xmlns:p14="http://schemas.microsoft.com/office/powerpoint/2010/main" val="3400331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970303"/>
      </a:accent1>
      <a:accent2>
        <a:srgbClr val="B84A00"/>
      </a:accent2>
      <a:accent3>
        <a:srgbClr val="DD2E00"/>
      </a:accent3>
      <a:accent4>
        <a:srgbClr val="FF812B"/>
      </a:accent4>
      <a:accent5>
        <a:srgbClr val="F0AB0F"/>
      </a:accent5>
      <a:accent6>
        <a:srgbClr val="D25600"/>
      </a:accent6>
      <a:hlink>
        <a:srgbClr val="AD2E0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970303"/>
      </a:accent1>
      <a:accent2>
        <a:srgbClr val="B84A00"/>
      </a:accent2>
      <a:accent3>
        <a:srgbClr val="DD2E00"/>
      </a:accent3>
      <a:accent4>
        <a:srgbClr val="FF812B"/>
      </a:accent4>
      <a:accent5>
        <a:srgbClr val="F0AB0F"/>
      </a:accent5>
      <a:accent6>
        <a:srgbClr val="D25600"/>
      </a:accent6>
      <a:hlink>
        <a:srgbClr val="AD2E0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843</Words>
  <Application>Microsoft Office PowerPoint</Application>
  <PresentationFormat>Prikaz na zaslonu (4:3)</PresentationFormat>
  <Paragraphs>188</Paragraphs>
  <Slides>33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33</vt:i4>
      </vt:variant>
    </vt:vector>
  </HeadingPairs>
  <TitlesOfParts>
    <vt:vector size="37" baseType="lpstr">
      <vt:lpstr>Arial</vt:lpstr>
      <vt:lpstr>Calibri</vt:lpstr>
      <vt:lpstr>Office Theme</vt:lpstr>
      <vt:lpstr>15_Office Theme</vt:lpstr>
      <vt:lpstr>PowerPoint prezentacija</vt:lpstr>
      <vt:lpstr>PowerPoint prezentacija</vt:lpstr>
      <vt:lpstr>Osnovni uvjeti gorenja</vt:lpstr>
      <vt:lpstr>Oskidans</vt:lpstr>
      <vt:lpstr>Kisik</vt:lpstr>
      <vt:lpstr>Tetraedar gorenja</vt:lpstr>
      <vt:lpstr>PowerPoint prezentacija</vt:lpstr>
      <vt:lpstr>Vrste gorenja </vt:lpstr>
      <vt:lpstr>Vrste gorenja</vt:lpstr>
      <vt:lpstr>Podjela tvari</vt:lpstr>
      <vt:lpstr>Što je požar?</vt:lpstr>
      <vt:lpstr>Razredi požara</vt:lpstr>
      <vt:lpstr>A razred požara</vt:lpstr>
      <vt:lpstr>B razred požara</vt:lpstr>
      <vt:lpstr>C razred plinova</vt:lpstr>
      <vt:lpstr>D razred požara</vt:lpstr>
      <vt:lpstr>F razred požara</vt:lpstr>
      <vt:lpstr>Procesi gašenja</vt:lpstr>
      <vt:lpstr>Procesi gašenja</vt:lpstr>
      <vt:lpstr>Vodena sredstva za gašenje</vt:lpstr>
      <vt:lpstr>Vodena sredstva za gašenje</vt:lpstr>
      <vt:lpstr>Vodena sredstva za gašenje</vt:lpstr>
      <vt:lpstr>Vodena sredstva za gašenje </vt:lpstr>
      <vt:lpstr>Vodena sredstva za gašenje </vt:lpstr>
      <vt:lpstr>Vodena sredstva za gašenje</vt:lpstr>
      <vt:lpstr>Vodena sredstva za gašenje</vt:lpstr>
      <vt:lpstr>Nevodena sredstva za gašenje</vt:lpstr>
      <vt:lpstr>Nevodena sredstva za gašenje</vt:lpstr>
      <vt:lpstr>Nevodena sredstva za gašenje</vt:lpstr>
      <vt:lpstr>Nevodena sredstva za gašenje</vt:lpstr>
      <vt:lpstr>Nevodena sredstva za gašenje</vt:lpstr>
      <vt:lpstr>Pitanja</vt:lpstr>
      <vt:lpstr>Pitanja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JVP Križevci</cp:lastModifiedBy>
  <cp:revision>198</cp:revision>
  <dcterms:created xsi:type="dcterms:W3CDTF">2012-04-26T17:06:14Z</dcterms:created>
  <dcterms:modified xsi:type="dcterms:W3CDTF">2026-04-10T14:33:08Z</dcterms:modified>
</cp:coreProperties>
</file>